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modernComment_D4B_4979E428.xml" ContentType="application/vnd.ms-powerpoint.comments+xml"/>
  <Override PartName="/ppt/notesSlides/notesSlide25.xml" ContentType="application/vnd.openxmlformats-officedocument.presentationml.notesSlide+xml"/>
  <Override PartName="/ppt/comments/modernComment_D48_8CA737A7.xml" ContentType="application/vnd.ms-powerpoint.comments+xml"/>
  <Override PartName="/ppt/notesSlides/notesSlide26.xml" ContentType="application/vnd.openxmlformats-officedocument.presentationml.notesSlide+xml"/>
  <Override PartName="/ppt/comments/modernComment_D84_6C538D7C.xml" ContentType="application/vnd.ms-powerpoint.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modernComment_D4A_85F80B69.xml" ContentType="application/vnd.ms-powerpoint.comments+xml"/>
  <Override PartName="/ppt/notesSlides/notesSlide32.xml" ContentType="application/vnd.openxmlformats-officedocument.presentationml.notesSlide+xml"/>
  <Override PartName="/ppt/comments/modernComment_D24_F260A43C.xml" ContentType="application/vnd.ms-powerpoint.comment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modernComment_D37_E746C13A.xml" ContentType="application/vnd.ms-powerpoint.comment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omments/modernComment_D3B_734336ED.xml" ContentType="application/vnd.ms-powerpoint.comment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 id="2147483673" r:id="rId3"/>
    <p:sldMasterId id="2147483685" r:id="rId4"/>
    <p:sldMasterId id="2147483697" r:id="rId5"/>
    <p:sldMasterId id="2147483709" r:id="rId6"/>
  </p:sldMasterIdLst>
  <p:notesMasterIdLst>
    <p:notesMasterId r:id="rId117"/>
  </p:notesMasterIdLst>
  <p:sldIdLst>
    <p:sldId id="261" r:id="rId7"/>
    <p:sldId id="3358" r:id="rId8"/>
    <p:sldId id="3355" r:id="rId9"/>
    <p:sldId id="3354" r:id="rId10"/>
    <p:sldId id="3385" r:id="rId11"/>
    <p:sldId id="3377" r:id="rId12"/>
    <p:sldId id="3378" r:id="rId13"/>
    <p:sldId id="3374" r:id="rId14"/>
    <p:sldId id="3356" r:id="rId15"/>
    <p:sldId id="3365" r:id="rId16"/>
    <p:sldId id="3367" r:id="rId17"/>
    <p:sldId id="3363" r:id="rId18"/>
    <p:sldId id="3357" r:id="rId19"/>
    <p:sldId id="3361" r:id="rId20"/>
    <p:sldId id="3359" r:id="rId21"/>
    <p:sldId id="3372" r:id="rId22"/>
    <p:sldId id="3369" r:id="rId23"/>
    <p:sldId id="3370" r:id="rId24"/>
    <p:sldId id="3373" r:id="rId25"/>
    <p:sldId id="3376" r:id="rId26"/>
    <p:sldId id="3371" r:id="rId27"/>
    <p:sldId id="3408" r:id="rId28"/>
    <p:sldId id="3409" r:id="rId29"/>
    <p:sldId id="3410" r:id="rId30"/>
    <p:sldId id="3449" r:id="rId31"/>
    <p:sldId id="3411" r:id="rId32"/>
    <p:sldId id="3398" r:id="rId33"/>
    <p:sldId id="3380" r:id="rId34"/>
    <p:sldId id="3407" r:id="rId35"/>
    <p:sldId id="3381" r:id="rId36"/>
    <p:sldId id="3406" r:id="rId37"/>
    <p:sldId id="3401" r:id="rId38"/>
    <p:sldId id="3405" r:id="rId39"/>
    <p:sldId id="3388" r:id="rId40"/>
    <p:sldId id="3403" r:id="rId41"/>
    <p:sldId id="3400" r:id="rId42"/>
    <p:sldId id="3460" r:id="rId43"/>
    <p:sldId id="3360" r:id="rId44"/>
    <p:sldId id="3362" r:id="rId45"/>
    <p:sldId id="3461" r:id="rId46"/>
    <p:sldId id="3366" r:id="rId47"/>
    <p:sldId id="3375" r:id="rId48"/>
    <p:sldId id="3397" r:id="rId49"/>
    <p:sldId id="3402" r:id="rId50"/>
    <p:sldId id="3364" r:id="rId51"/>
    <p:sldId id="3448" r:id="rId52"/>
    <p:sldId id="3383" r:id="rId53"/>
    <p:sldId id="3462" r:id="rId54"/>
    <p:sldId id="3384" r:id="rId55"/>
    <p:sldId id="3466" r:id="rId56"/>
    <p:sldId id="3447" r:id="rId57"/>
    <p:sldId id="3463" r:id="rId58"/>
    <p:sldId id="3387" r:id="rId59"/>
    <p:sldId id="3399" r:id="rId60"/>
    <p:sldId id="3395" r:id="rId61"/>
    <p:sldId id="3396" r:id="rId62"/>
    <p:sldId id="3412" r:id="rId63"/>
    <p:sldId id="3413" r:id="rId64"/>
    <p:sldId id="3414" r:id="rId65"/>
    <p:sldId id="3415" r:id="rId66"/>
    <p:sldId id="3416" r:id="rId67"/>
    <p:sldId id="3417" r:id="rId68"/>
    <p:sldId id="3418" r:id="rId69"/>
    <p:sldId id="3419" r:id="rId70"/>
    <p:sldId id="3420" r:id="rId71"/>
    <p:sldId id="3421" r:id="rId72"/>
    <p:sldId id="3467" r:id="rId73"/>
    <p:sldId id="3468" r:id="rId74"/>
    <p:sldId id="3469" r:id="rId75"/>
    <p:sldId id="3470" r:id="rId76"/>
    <p:sldId id="3474" r:id="rId77"/>
    <p:sldId id="3475" r:id="rId78"/>
    <p:sldId id="3476" r:id="rId79"/>
    <p:sldId id="3471" r:id="rId80"/>
    <p:sldId id="3472" r:id="rId81"/>
    <p:sldId id="3473" r:id="rId82"/>
    <p:sldId id="3422" r:id="rId83"/>
    <p:sldId id="3426" r:id="rId84"/>
    <p:sldId id="3427" r:id="rId85"/>
    <p:sldId id="3428" r:id="rId86"/>
    <p:sldId id="3429" r:id="rId87"/>
    <p:sldId id="3431" r:id="rId88"/>
    <p:sldId id="3430" r:id="rId89"/>
    <p:sldId id="3432" r:id="rId90"/>
    <p:sldId id="3433" r:id="rId91"/>
    <p:sldId id="3434" r:id="rId92"/>
    <p:sldId id="3435" r:id="rId93"/>
    <p:sldId id="3436" r:id="rId94"/>
    <p:sldId id="3423" r:id="rId95"/>
    <p:sldId id="3450" r:id="rId96"/>
    <p:sldId id="3451" r:id="rId97"/>
    <p:sldId id="3452" r:id="rId98"/>
    <p:sldId id="3453" r:id="rId99"/>
    <p:sldId id="3454" r:id="rId100"/>
    <p:sldId id="3455" r:id="rId101"/>
    <p:sldId id="3456" r:id="rId102"/>
    <p:sldId id="3457" r:id="rId103"/>
    <p:sldId id="3458" r:id="rId104"/>
    <p:sldId id="3425" r:id="rId105"/>
    <p:sldId id="3438" r:id="rId106"/>
    <p:sldId id="3439" r:id="rId107"/>
    <p:sldId id="3440" r:id="rId108"/>
    <p:sldId id="3441" r:id="rId109"/>
    <p:sldId id="3442" r:id="rId110"/>
    <p:sldId id="3445" r:id="rId111"/>
    <p:sldId id="3446" r:id="rId112"/>
    <p:sldId id="3443" r:id="rId113"/>
    <p:sldId id="3424" r:id="rId114"/>
    <p:sldId id="3464" r:id="rId115"/>
    <p:sldId id="3465" r:id="rId1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0B35EAE-562C-EA4D-8AA2-67C1DC5C3124}">
          <p14:sldIdLst>
            <p14:sldId id="261"/>
            <p14:sldId id="3358"/>
            <p14:sldId id="3355"/>
            <p14:sldId id="3354"/>
            <p14:sldId id="3385"/>
            <p14:sldId id="3377"/>
            <p14:sldId id="3378"/>
          </p14:sldIdLst>
        </p14:section>
        <p14:section name="Principios Basicos" id="{D40671EC-F11D-9946-9DA9-A54E5E0560E5}">
          <p14:sldIdLst>
            <p14:sldId id="3374"/>
            <p14:sldId id="3356"/>
            <p14:sldId id="3365"/>
            <p14:sldId id="3367"/>
            <p14:sldId id="3363"/>
            <p14:sldId id="3357"/>
            <p14:sldId id="3361"/>
            <p14:sldId id="3359"/>
            <p14:sldId id="3372"/>
            <p14:sldId id="3369"/>
            <p14:sldId id="3370"/>
            <p14:sldId id="3373"/>
            <p14:sldId id="3376"/>
            <p14:sldId id="3371"/>
            <p14:sldId id="3408"/>
            <p14:sldId id="3409"/>
            <p14:sldId id="3410"/>
            <p14:sldId id="3449"/>
            <p14:sldId id="3411"/>
            <p14:sldId id="3398"/>
            <p14:sldId id="3380"/>
            <p14:sldId id="3407"/>
            <p14:sldId id="3381"/>
            <p14:sldId id="3406"/>
            <p14:sldId id="3401"/>
            <p14:sldId id="3405"/>
            <p14:sldId id="3388"/>
            <p14:sldId id="3403"/>
            <p14:sldId id="3400"/>
            <p14:sldId id="3460"/>
            <p14:sldId id="3360"/>
            <p14:sldId id="3362"/>
            <p14:sldId id="3461"/>
            <p14:sldId id="3366"/>
            <p14:sldId id="3375"/>
            <p14:sldId id="3397"/>
            <p14:sldId id="3402"/>
            <p14:sldId id="3364"/>
            <p14:sldId id="3448"/>
            <p14:sldId id="3383"/>
            <p14:sldId id="3462"/>
          </p14:sldIdLst>
        </p14:section>
        <p14:section name="DIA 2" id="{29D223F3-F1B2-684D-B2D0-C479F1E25B5D}">
          <p14:sldIdLst>
            <p14:sldId id="3384"/>
            <p14:sldId id="3466"/>
            <p14:sldId id="3447"/>
            <p14:sldId id="3463"/>
            <p14:sldId id="3387"/>
          </p14:sldIdLst>
        </p14:section>
        <p14:section name="Tipos de Gráficas" id="{EE6DFF51-E547-6B4F-9F8A-2CE6CB38A09D}">
          <p14:sldIdLst>
            <p14:sldId id="3399"/>
          </p14:sldIdLst>
        </p14:section>
        <p14:section name="barras horizontales" id="{8949C9E7-F0F0-A545-9FA1-CBB5AEB9142B}">
          <p14:sldIdLst>
            <p14:sldId id="3395"/>
            <p14:sldId id="3396"/>
            <p14:sldId id="3412"/>
            <p14:sldId id="3413"/>
            <p14:sldId id="3414"/>
            <p14:sldId id="3415"/>
            <p14:sldId id="3416"/>
            <p14:sldId id="3417"/>
            <p14:sldId id="3418"/>
            <p14:sldId id="3419"/>
            <p14:sldId id="3420"/>
            <p14:sldId id="3421"/>
          </p14:sldIdLst>
        </p14:section>
        <p14:section name="barras verticales" id="{2AAF7759-ECDA-B74F-A3B7-0ED7D40104BF}">
          <p14:sldIdLst>
            <p14:sldId id="3467"/>
            <p14:sldId id="3468"/>
            <p14:sldId id="3469"/>
            <p14:sldId id="3470"/>
            <p14:sldId id="3474"/>
            <p14:sldId id="3475"/>
            <p14:sldId id="3476"/>
            <p14:sldId id="3471"/>
            <p14:sldId id="3472"/>
            <p14:sldId id="3473"/>
          </p14:sldIdLst>
        </p14:section>
        <p14:section name="puntos - burbujas" id="{615110EF-743B-A24B-89F7-2ADE5A0BE2D1}">
          <p14:sldIdLst>
            <p14:sldId id="3422"/>
            <p14:sldId id="3426"/>
            <p14:sldId id="3427"/>
            <p14:sldId id="3428"/>
            <p14:sldId id="3429"/>
            <p14:sldId id="3431"/>
            <p14:sldId id="3430"/>
            <p14:sldId id="3432"/>
            <p14:sldId id="3433"/>
            <p14:sldId id="3434"/>
            <p14:sldId id="3435"/>
            <p14:sldId id="3436"/>
          </p14:sldIdLst>
        </p14:section>
        <p14:section name="lineas" id="{E8BC8BF1-0404-0C43-9223-8D714C480BFA}">
          <p14:sldIdLst>
            <p14:sldId id="3423"/>
            <p14:sldId id="3450"/>
            <p14:sldId id="3451"/>
            <p14:sldId id="3452"/>
            <p14:sldId id="3453"/>
            <p14:sldId id="3454"/>
            <p14:sldId id="3455"/>
            <p14:sldId id="3456"/>
            <p14:sldId id="3457"/>
            <p14:sldId id="3458"/>
          </p14:sldIdLst>
        </p14:section>
        <p14:section name="pie - donut" id="{2DCC3A5F-579C-0546-9C3A-42E3AF5AD3F1}">
          <p14:sldIdLst>
            <p14:sldId id="3425"/>
            <p14:sldId id="3438"/>
            <p14:sldId id="3439"/>
            <p14:sldId id="3440"/>
            <p14:sldId id="3441"/>
            <p14:sldId id="3442"/>
            <p14:sldId id="3445"/>
            <p14:sldId id="3446"/>
            <p14:sldId id="3443"/>
          </p14:sldIdLst>
        </p14:section>
        <p14:section name="mapas" id="{386C3AFB-EF5C-5D41-B3F1-150478B700D2}">
          <p14:sldIdLst>
            <p14:sldId id="3424"/>
            <p14:sldId id="3464"/>
            <p14:sldId id="3465"/>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A4EEA67-9B12-658A-EFD9-67EE2E18F416}" name="Victor Garcia Sanabria" initials="VGS" userId="2b17c1414fd60d20"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305"/>
    <a:srgbClr val="F5F5F5"/>
    <a:srgbClr val="27A2E7"/>
    <a:srgbClr val="52B1C0"/>
    <a:srgbClr val="D14B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916"/>
    <p:restoredTop sz="77090"/>
  </p:normalViewPr>
  <p:slideViewPr>
    <p:cSldViewPr snapToGrid="0" snapToObjects="1">
      <p:cViewPr varScale="1">
        <p:scale>
          <a:sx n="80" d="100"/>
          <a:sy n="80" d="100"/>
        </p:scale>
        <p:origin x="76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notesMaster" Target="notesMasters/notesMaster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presProps" Target="presProps.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viewProps" Target="viewProps.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theme" Target="theme/theme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tableStyles" Target="tableStyles.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microsoft.com/office/2018/10/relationships/authors" Target="authors.xml"/></Relationships>
</file>

<file path=ppt/comments/modernComment_D24_F260A43C.xml><?xml version="1.0" encoding="utf-8"?>
<p188:cmLst xmlns:a="http://schemas.openxmlformats.org/drawingml/2006/main" xmlns:r="http://schemas.openxmlformats.org/officeDocument/2006/relationships" xmlns:p188="http://schemas.microsoft.com/office/powerpoint/2018/8/main">
  <p188:cm id="{3478C711-74A3-F542-900E-F6293A89F967}" authorId="{BA4EEA67-9B12-658A-EFD9-67EE2E18F416}" status="resolved" created="2021-12-08T18:20:32.942">
    <pc:sldMkLst xmlns:pc="http://schemas.microsoft.com/office/powerpoint/2013/main/command">
      <pc:docMk/>
      <pc:sldMk cId="4066419772" sldId="3364"/>
    </pc:sldMkLst>
    <p188:txBody>
      <a:bodyPr/>
      <a:lstStyle/>
      <a:p>
        <a:r>
          <a:rPr lang="es-ES_tradnl"/>
          <a:t>here</a:t>
        </a:r>
      </a:p>
    </p188:txBody>
  </p188:cm>
  <p188:cm id="{AB5D07F8-5F30-A442-86EC-A08BABDD3B3D}" authorId="{BA4EEA67-9B12-658A-EFD9-67EE2E18F416}" status="resolved" created="2021-12-09T17:06:09.132">
    <pc:sldMkLst xmlns:pc="http://schemas.microsoft.com/office/powerpoint/2013/main/command">
      <pc:docMk/>
      <pc:sldMk cId="4066419772" sldId="3364"/>
    </pc:sldMkLst>
    <p188:txBody>
      <a:bodyPr/>
      <a:lstStyle/>
      <a:p>
        <a:r>
          <a:rPr lang="es-ES_tradnl"/>
          <a:t>crear un archivo con el que jugar</a:t>
        </a:r>
      </a:p>
    </p188:txBody>
  </p188:cm>
</p188:cmLst>
</file>

<file path=ppt/comments/modernComment_D37_E746C13A.xml><?xml version="1.0" encoding="utf-8"?>
<p188:cmLst xmlns:a="http://schemas.openxmlformats.org/drawingml/2006/main" xmlns:r="http://schemas.openxmlformats.org/officeDocument/2006/relationships" xmlns:p188="http://schemas.microsoft.com/office/powerpoint/2018/8/main">
  <p188:cm id="{ED5B5BC3-5F8F-B045-9543-A5F848C3BAAB}" authorId="{BA4EEA67-9B12-658A-EFD9-67EE2E18F416}" status="resolved" created="2021-12-09T05:56:56.727">
    <pc:sldMkLst xmlns:pc="http://schemas.microsoft.com/office/powerpoint/2013/main/command">
      <pc:docMk/>
      <pc:sldMk cId="3880173882" sldId="3383"/>
    </pc:sldMkLst>
    <p188:txBody>
      <a:bodyPr/>
      <a:lstStyle/>
      <a:p>
        <a:r>
          <a:rPr lang="es-ES_tradnl"/>
          <a:t>ejes</a:t>
        </a:r>
      </a:p>
    </p188:txBody>
  </p188:cm>
</p188:cmLst>
</file>

<file path=ppt/comments/modernComment_D3B_734336ED.xml><?xml version="1.0" encoding="utf-8"?>
<p188:cmLst xmlns:a="http://schemas.openxmlformats.org/drawingml/2006/main" xmlns:r="http://schemas.openxmlformats.org/officeDocument/2006/relationships" xmlns:p188="http://schemas.microsoft.com/office/powerpoint/2018/8/main">
  <p188:cm id="{FC26490D-3596-4E46-A515-3A188A34B11B}" authorId="{BA4EEA67-9B12-658A-EFD9-67EE2E18F416}" created="2021-12-09T05:57:58.447">
    <pc:sldMkLst xmlns:pc="http://schemas.microsoft.com/office/powerpoint/2013/main/command">
      <pc:docMk/>
      <pc:sldMk cId="1933784813" sldId="3387"/>
    </pc:sldMkLst>
    <p188:replyLst>
      <p188:reply id="{ED39DE7D-E528-4D4B-9F84-0E99F32269E6}" authorId="{BA4EEA67-9B12-658A-EFD9-67EE2E18F416}" created="2021-12-09T17:56:13.575">
        <p188:txBody>
          <a:bodyPr/>
          <a:lstStyle/>
          <a:p>
            <a:r>
              <a:rPr lang="es-ES_tradnl"/>
              <a:t>y cambiar criterios de evaluación</a:t>
            </a:r>
          </a:p>
        </p188:txBody>
      </p188:reply>
    </p188:replyLst>
    <p188:txBody>
      <a:bodyPr/>
      <a:lstStyle/>
      <a:p>
        <a:r>
          <a:rPr lang="es-ES_tradnl"/>
          <a:t>resolver 
</a:t>
        </a:r>
      </a:p>
    </p188:txBody>
  </p188:cm>
</p188:cmLst>
</file>

<file path=ppt/comments/modernComment_D48_8CA737A7.xml><?xml version="1.0" encoding="utf-8"?>
<p188:cmLst xmlns:a="http://schemas.openxmlformats.org/drawingml/2006/main" xmlns:r="http://schemas.openxmlformats.org/officeDocument/2006/relationships" xmlns:p188="http://schemas.microsoft.com/office/powerpoint/2018/8/main">
  <p188:cm id="{20D62580-5E4F-B44B-8CFD-DE772FB06B59}" authorId="{BA4EEA67-9B12-658A-EFD9-67EE2E18F416}" status="resolved" created="2021-12-09T05:56:33.960">
    <pc:sldMkLst xmlns:pc="http://schemas.microsoft.com/office/powerpoint/2013/main/command">
      <pc:docMk/>
      <pc:sldMk cId="2359768999" sldId="3400"/>
    </pc:sldMkLst>
    <p188:txBody>
      <a:bodyPr/>
      <a:lstStyle/>
      <a:p>
        <a:r>
          <a:rPr lang="es-ES_tradnl"/>
          <a:t>here</a:t>
        </a:r>
      </a:p>
    </p188:txBody>
  </p188:cm>
  <p188:cm id="{65713D60-9C36-D044-A8EB-328E7EB8F708}" authorId="{BA4EEA67-9B12-658A-EFD9-67EE2E18F416}" status="resolved" created="2021-12-09T17:04:31.285">
    <pc:sldMkLst xmlns:pc="http://schemas.microsoft.com/office/powerpoint/2013/main/command">
      <pc:docMk/>
      <pc:sldMk cId="2359768999" sldId="3400"/>
    </pc:sldMkLst>
    <p188:txBody>
      <a:bodyPr/>
      <a:lstStyle/>
      <a:p>
        <a:r>
          <a:rPr lang="es-ES_tradnl"/>
          <a:t>Crear datos distintos para update y remove.</a:t>
        </a:r>
      </a:p>
    </p188:txBody>
  </p188:cm>
</p188:cmLst>
</file>

<file path=ppt/comments/modernComment_D4A_85F80B69.xml><?xml version="1.0" encoding="utf-8"?>
<p188:cmLst xmlns:a="http://schemas.openxmlformats.org/drawingml/2006/main" xmlns:r="http://schemas.openxmlformats.org/officeDocument/2006/relationships" xmlns:p188="http://schemas.microsoft.com/office/powerpoint/2018/8/main">
  <p188:cm id="{D50C748E-FE8D-3042-99FD-19DE5B5F6E28}" authorId="{BA4EEA67-9B12-658A-EFD9-67EE2E18F416}" status="resolved" created="2021-12-10T20:44:14.951">
    <pc:sldMkLst xmlns:pc="http://schemas.microsoft.com/office/powerpoint/2013/main/command">
      <pc:docMk/>
      <pc:sldMk cId="2247625577" sldId="3402"/>
    </pc:sldMkLst>
    <p188:txBody>
      <a:bodyPr/>
      <a:lstStyle/>
      <a:p>
        <a:r>
          <a:rPr lang="es-ES_tradnl"/>
          <a:t>make exercise
</a:t>
        </a:r>
      </a:p>
    </p188:txBody>
  </p188:cm>
</p188:cmLst>
</file>

<file path=ppt/comments/modernComment_D4B_4979E428.xml><?xml version="1.0" encoding="utf-8"?>
<p188:cmLst xmlns:a="http://schemas.openxmlformats.org/drawingml/2006/main" xmlns:r="http://schemas.openxmlformats.org/officeDocument/2006/relationships" xmlns:p188="http://schemas.microsoft.com/office/powerpoint/2018/8/main">
  <p188:cm id="{C12D4C7A-ED07-5B4C-A465-2FD6641937D1}" authorId="{BA4EEA67-9B12-658A-EFD9-67EE2E18F416}" status="resolved" created="2021-12-09T05:56:22.652">
    <pc:sldMkLst xmlns:pc="http://schemas.microsoft.com/office/powerpoint/2013/main/command">
      <pc:docMk/>
      <pc:sldMk cId="1232725032" sldId="3403"/>
    </pc:sldMkLst>
    <p188:txBody>
      <a:bodyPr/>
      <a:lstStyle/>
      <a:p>
        <a:r>
          <a:rPr lang="es-ES_tradnl"/>
          <a:t>patrón de actualización
</a:t>
        </a:r>
      </a:p>
    </p188:txBody>
  </p188:cm>
</p188:cmLst>
</file>

<file path=ppt/comments/modernComment_D84_6C538D7C.xml><?xml version="1.0" encoding="utf-8"?>
<p188:cmLst xmlns:a="http://schemas.openxmlformats.org/drawingml/2006/main" xmlns:r="http://schemas.openxmlformats.org/officeDocument/2006/relationships" xmlns:p188="http://schemas.microsoft.com/office/powerpoint/2018/8/main">
  <p188:cm id="{07E5211A-B85E-F749-AB71-92D30429968E}" authorId="{BA4EEA67-9B12-658A-EFD9-67EE2E18F416}" status="resolved" created="2021-12-10T05:13:30.414">
    <pc:sldMkLst xmlns:pc="http://schemas.microsoft.com/office/powerpoint/2013/main/command">
      <pc:docMk/>
      <pc:sldMk cId="1817415036" sldId="3460"/>
    </pc:sldMkLst>
    <p188:txBody>
      <a:bodyPr/>
      <a:lstStyle/>
      <a:p>
        <a:r>
          <a:rPr lang="es-ES_tradnl"/>
          <a:t>resolver ejercicio</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4BC34B-630E-3B4C-9C7A-6EC747AE8743}" type="datetimeFigureOut">
              <a:rPr lang="es-ES_tradnl" smtClean="0"/>
              <a:t>16/12/21</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40FBDD-D67D-B446-A52A-2ADD714ABA39}" type="slidenum">
              <a:rPr lang="es-ES_tradnl" smtClean="0"/>
              <a:t>‹#›</a:t>
            </a:fld>
            <a:endParaRPr lang="es-ES_tradnl"/>
          </a:p>
        </p:txBody>
      </p:sp>
    </p:spTree>
    <p:extLst>
      <p:ext uri="{BB962C8B-B14F-4D97-AF65-F5344CB8AC3E}">
        <p14:creationId xmlns:p14="http://schemas.microsoft.com/office/powerpoint/2010/main" val="2642257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a:t>Ver ejemplos de D3</a:t>
            </a:r>
          </a:p>
        </p:txBody>
      </p:sp>
      <p:sp>
        <p:nvSpPr>
          <p:cNvPr id="4" name="Slide Number Placeholder 3"/>
          <p:cNvSpPr>
            <a:spLocks noGrp="1"/>
          </p:cNvSpPr>
          <p:nvPr>
            <p:ph type="sldNum" sz="quarter" idx="5"/>
          </p:nvPr>
        </p:nvSpPr>
        <p:spPr/>
        <p:txBody>
          <a:bodyPr/>
          <a:lstStyle/>
          <a:p>
            <a:fld id="{6340FBDD-D67D-B446-A52A-2ADD714ABA39}" type="slidenum">
              <a:rPr lang="es-ES_tradnl" smtClean="0"/>
              <a:t>1</a:t>
            </a:fld>
            <a:endParaRPr lang="es-ES_tradnl"/>
          </a:p>
        </p:txBody>
      </p:sp>
    </p:spTree>
    <p:extLst>
      <p:ext uri="{BB962C8B-B14F-4D97-AF65-F5344CB8AC3E}">
        <p14:creationId xmlns:p14="http://schemas.microsoft.com/office/powerpoint/2010/main" val="2289267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11</a:t>
            </a:fld>
            <a:endParaRPr lang="es-ES_tradnl"/>
          </a:p>
        </p:txBody>
      </p:sp>
    </p:spTree>
    <p:extLst>
      <p:ext uri="{BB962C8B-B14F-4D97-AF65-F5344CB8AC3E}">
        <p14:creationId xmlns:p14="http://schemas.microsoft.com/office/powerpoint/2010/main" val="3206066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13</a:t>
            </a:fld>
            <a:endParaRPr lang="es-ES_tradnl"/>
          </a:p>
        </p:txBody>
      </p:sp>
    </p:spTree>
    <p:extLst>
      <p:ext uri="{BB962C8B-B14F-4D97-AF65-F5344CB8AC3E}">
        <p14:creationId xmlns:p14="http://schemas.microsoft.com/office/powerpoint/2010/main" val="37281119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14</a:t>
            </a:fld>
            <a:endParaRPr lang="es-ES_tradnl"/>
          </a:p>
        </p:txBody>
      </p:sp>
    </p:spTree>
    <p:extLst>
      <p:ext uri="{BB962C8B-B14F-4D97-AF65-F5344CB8AC3E}">
        <p14:creationId xmlns:p14="http://schemas.microsoft.com/office/powerpoint/2010/main" val="26274648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19</a:t>
            </a:fld>
            <a:endParaRPr lang="es-ES_tradnl"/>
          </a:p>
        </p:txBody>
      </p:sp>
    </p:spTree>
    <p:extLst>
      <p:ext uri="{BB962C8B-B14F-4D97-AF65-F5344CB8AC3E}">
        <p14:creationId xmlns:p14="http://schemas.microsoft.com/office/powerpoint/2010/main" val="892405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20</a:t>
            </a:fld>
            <a:endParaRPr lang="es-ES_tradnl"/>
          </a:p>
        </p:txBody>
      </p:sp>
    </p:spTree>
    <p:extLst>
      <p:ext uri="{BB962C8B-B14F-4D97-AF65-F5344CB8AC3E}">
        <p14:creationId xmlns:p14="http://schemas.microsoft.com/office/powerpoint/2010/main" val="3390559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21</a:t>
            </a:fld>
            <a:endParaRPr lang="es-ES_tradnl"/>
          </a:p>
        </p:txBody>
      </p:sp>
    </p:spTree>
    <p:extLst>
      <p:ext uri="{BB962C8B-B14F-4D97-AF65-F5344CB8AC3E}">
        <p14:creationId xmlns:p14="http://schemas.microsoft.com/office/powerpoint/2010/main" val="32548756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340FBDD-D67D-B446-A52A-2ADD714ABA39}" type="slidenum">
              <a:rPr lang="es-ES_tradnl" smtClean="0"/>
              <a:t>27</a:t>
            </a:fld>
            <a:endParaRPr lang="es-ES_tradnl"/>
          </a:p>
        </p:txBody>
      </p:sp>
    </p:spTree>
    <p:extLst>
      <p:ext uri="{BB962C8B-B14F-4D97-AF65-F5344CB8AC3E}">
        <p14:creationId xmlns:p14="http://schemas.microsoft.com/office/powerpoint/2010/main" val="27468775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28</a:t>
            </a:fld>
            <a:endParaRPr lang="es-ES_tradnl"/>
          </a:p>
        </p:txBody>
      </p:sp>
    </p:spTree>
    <p:extLst>
      <p:ext uri="{BB962C8B-B14F-4D97-AF65-F5344CB8AC3E}">
        <p14:creationId xmlns:p14="http://schemas.microsoft.com/office/powerpoint/2010/main" val="37088298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340FBDD-D67D-B446-A52A-2ADD714ABA39}" type="slidenum">
              <a:rPr lang="es-ES_tradnl" smtClean="0"/>
              <a:t>29</a:t>
            </a:fld>
            <a:endParaRPr lang="es-ES_tradnl"/>
          </a:p>
        </p:txBody>
      </p:sp>
    </p:spTree>
    <p:extLst>
      <p:ext uri="{BB962C8B-B14F-4D97-AF65-F5344CB8AC3E}">
        <p14:creationId xmlns:p14="http://schemas.microsoft.com/office/powerpoint/2010/main" val="40599742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30</a:t>
            </a:fld>
            <a:endParaRPr lang="es-ES_tradnl"/>
          </a:p>
        </p:txBody>
      </p:sp>
    </p:spTree>
    <p:extLst>
      <p:ext uri="{BB962C8B-B14F-4D97-AF65-F5344CB8AC3E}">
        <p14:creationId xmlns:p14="http://schemas.microsoft.com/office/powerpoint/2010/main" val="2441986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3</a:t>
            </a:fld>
            <a:endParaRPr lang="es-ES_tradnl"/>
          </a:p>
        </p:txBody>
      </p:sp>
    </p:spTree>
    <p:extLst>
      <p:ext uri="{BB962C8B-B14F-4D97-AF65-F5344CB8AC3E}">
        <p14:creationId xmlns:p14="http://schemas.microsoft.com/office/powerpoint/2010/main" val="13543598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dirty="0"/>
          </a:p>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31</a:t>
            </a:fld>
            <a:endParaRPr lang="es-ES_tradnl"/>
          </a:p>
        </p:txBody>
      </p:sp>
    </p:spTree>
    <p:extLst>
      <p:ext uri="{BB962C8B-B14F-4D97-AF65-F5344CB8AC3E}">
        <p14:creationId xmlns:p14="http://schemas.microsoft.com/office/powerpoint/2010/main" val="17523409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32</a:t>
            </a:fld>
            <a:endParaRPr lang="es-ES_tradnl"/>
          </a:p>
        </p:txBody>
      </p:sp>
    </p:spTree>
    <p:extLst>
      <p:ext uri="{BB962C8B-B14F-4D97-AF65-F5344CB8AC3E}">
        <p14:creationId xmlns:p14="http://schemas.microsoft.com/office/powerpoint/2010/main" val="2512409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33</a:t>
            </a:fld>
            <a:endParaRPr lang="es-ES_tradnl"/>
          </a:p>
        </p:txBody>
      </p:sp>
    </p:spTree>
    <p:extLst>
      <p:ext uri="{BB962C8B-B14F-4D97-AF65-F5344CB8AC3E}">
        <p14:creationId xmlns:p14="http://schemas.microsoft.com/office/powerpoint/2010/main" val="27030139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34</a:t>
            </a:fld>
            <a:endParaRPr lang="es-ES_tradnl"/>
          </a:p>
        </p:txBody>
      </p:sp>
    </p:spTree>
    <p:extLst>
      <p:ext uri="{BB962C8B-B14F-4D97-AF65-F5344CB8AC3E}">
        <p14:creationId xmlns:p14="http://schemas.microsoft.com/office/powerpoint/2010/main" val="13964538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35</a:t>
            </a:fld>
            <a:endParaRPr lang="es-ES_tradnl"/>
          </a:p>
        </p:txBody>
      </p:sp>
    </p:spTree>
    <p:extLst>
      <p:ext uri="{BB962C8B-B14F-4D97-AF65-F5344CB8AC3E}">
        <p14:creationId xmlns:p14="http://schemas.microsoft.com/office/powerpoint/2010/main" val="4008262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36</a:t>
            </a:fld>
            <a:endParaRPr lang="es-ES_tradnl"/>
          </a:p>
        </p:txBody>
      </p:sp>
    </p:spTree>
    <p:extLst>
      <p:ext uri="{BB962C8B-B14F-4D97-AF65-F5344CB8AC3E}">
        <p14:creationId xmlns:p14="http://schemas.microsoft.com/office/powerpoint/2010/main" val="6313252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37</a:t>
            </a:fld>
            <a:endParaRPr lang="es-ES_tradnl"/>
          </a:p>
        </p:txBody>
      </p:sp>
    </p:spTree>
    <p:extLst>
      <p:ext uri="{BB962C8B-B14F-4D97-AF65-F5344CB8AC3E}">
        <p14:creationId xmlns:p14="http://schemas.microsoft.com/office/powerpoint/2010/main" val="37049082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39</a:t>
            </a:fld>
            <a:endParaRPr lang="es-ES_tradnl"/>
          </a:p>
        </p:txBody>
      </p:sp>
    </p:spTree>
    <p:extLst>
      <p:ext uri="{BB962C8B-B14F-4D97-AF65-F5344CB8AC3E}">
        <p14:creationId xmlns:p14="http://schemas.microsoft.com/office/powerpoint/2010/main" val="2920335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41</a:t>
            </a:fld>
            <a:endParaRPr lang="es-ES_tradnl"/>
          </a:p>
        </p:txBody>
      </p:sp>
    </p:spTree>
    <p:extLst>
      <p:ext uri="{BB962C8B-B14F-4D97-AF65-F5344CB8AC3E}">
        <p14:creationId xmlns:p14="http://schemas.microsoft.com/office/powerpoint/2010/main" val="28974268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42</a:t>
            </a:fld>
            <a:endParaRPr lang="es-ES_tradnl"/>
          </a:p>
        </p:txBody>
      </p:sp>
    </p:spTree>
    <p:extLst>
      <p:ext uri="{BB962C8B-B14F-4D97-AF65-F5344CB8AC3E}">
        <p14:creationId xmlns:p14="http://schemas.microsoft.com/office/powerpoint/2010/main" val="476195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4</a:t>
            </a:fld>
            <a:endParaRPr lang="es-ES_tradnl"/>
          </a:p>
        </p:txBody>
      </p:sp>
    </p:spTree>
    <p:extLst>
      <p:ext uri="{BB962C8B-B14F-4D97-AF65-F5344CB8AC3E}">
        <p14:creationId xmlns:p14="http://schemas.microsoft.com/office/powerpoint/2010/main" val="38928180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E" sz="1200" kern="1200" dirty="0">
              <a:solidFill>
                <a:schemeClr val="tx1"/>
              </a:solidFill>
              <a:effectLst/>
              <a:latin typeface="+mn-lt"/>
              <a:ea typeface="+mn-ea"/>
              <a:cs typeface="+mn-cs"/>
            </a:endParaRPr>
          </a:p>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43</a:t>
            </a:fld>
            <a:endParaRPr lang="es-ES_tradnl"/>
          </a:p>
        </p:txBody>
      </p:sp>
    </p:spTree>
    <p:extLst>
      <p:ext uri="{BB962C8B-B14F-4D97-AF65-F5344CB8AC3E}">
        <p14:creationId xmlns:p14="http://schemas.microsoft.com/office/powerpoint/2010/main" val="18131295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44</a:t>
            </a:fld>
            <a:endParaRPr lang="es-ES_tradnl"/>
          </a:p>
        </p:txBody>
      </p:sp>
    </p:spTree>
    <p:extLst>
      <p:ext uri="{BB962C8B-B14F-4D97-AF65-F5344CB8AC3E}">
        <p14:creationId xmlns:p14="http://schemas.microsoft.com/office/powerpoint/2010/main" val="25573728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45</a:t>
            </a:fld>
            <a:endParaRPr lang="es-ES_tradnl"/>
          </a:p>
        </p:txBody>
      </p:sp>
    </p:spTree>
    <p:extLst>
      <p:ext uri="{BB962C8B-B14F-4D97-AF65-F5344CB8AC3E}">
        <p14:creationId xmlns:p14="http://schemas.microsoft.com/office/powerpoint/2010/main" val="10009964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46</a:t>
            </a:fld>
            <a:endParaRPr lang="es-ES_tradnl"/>
          </a:p>
        </p:txBody>
      </p:sp>
    </p:spTree>
    <p:extLst>
      <p:ext uri="{BB962C8B-B14F-4D97-AF65-F5344CB8AC3E}">
        <p14:creationId xmlns:p14="http://schemas.microsoft.com/office/powerpoint/2010/main" val="24621166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47</a:t>
            </a:fld>
            <a:endParaRPr lang="es-ES_tradnl"/>
          </a:p>
        </p:txBody>
      </p:sp>
    </p:spTree>
    <p:extLst>
      <p:ext uri="{BB962C8B-B14F-4D97-AF65-F5344CB8AC3E}">
        <p14:creationId xmlns:p14="http://schemas.microsoft.com/office/powerpoint/2010/main" val="13565749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48</a:t>
            </a:fld>
            <a:endParaRPr lang="es-ES_tradnl"/>
          </a:p>
        </p:txBody>
      </p:sp>
    </p:spTree>
    <p:extLst>
      <p:ext uri="{BB962C8B-B14F-4D97-AF65-F5344CB8AC3E}">
        <p14:creationId xmlns:p14="http://schemas.microsoft.com/office/powerpoint/2010/main" val="18147767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err="1"/>
              <a:t>Events</a:t>
            </a:r>
            <a:endParaRPr lang="es-ES_tradnl" dirty="0"/>
          </a:p>
          <a:p>
            <a:r>
              <a:rPr lang="es-ES_tradnl" dirty="0"/>
              <a:t>Mouse </a:t>
            </a:r>
            <a:r>
              <a:rPr lang="es-ES_tradnl" dirty="0" err="1"/>
              <a:t>events</a:t>
            </a:r>
            <a:endParaRPr lang="es-ES_tradnl" dirty="0"/>
          </a:p>
          <a:p>
            <a:r>
              <a:rPr lang="es-ES_tradnl" dirty="0" err="1"/>
              <a:t>classed</a:t>
            </a:r>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49</a:t>
            </a:fld>
            <a:endParaRPr lang="es-ES_tradnl"/>
          </a:p>
        </p:txBody>
      </p:sp>
    </p:spTree>
    <p:extLst>
      <p:ext uri="{BB962C8B-B14F-4D97-AF65-F5344CB8AC3E}">
        <p14:creationId xmlns:p14="http://schemas.microsoft.com/office/powerpoint/2010/main" val="8135830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err="1"/>
              <a:t>Events</a:t>
            </a:r>
            <a:endParaRPr lang="es-ES_tradnl" dirty="0"/>
          </a:p>
          <a:p>
            <a:r>
              <a:rPr lang="es-ES_tradnl" dirty="0"/>
              <a:t>Mouse </a:t>
            </a:r>
            <a:r>
              <a:rPr lang="es-ES_tradnl" dirty="0" err="1"/>
              <a:t>events</a:t>
            </a:r>
            <a:endParaRPr lang="es-ES_tradnl" dirty="0"/>
          </a:p>
          <a:p>
            <a:r>
              <a:rPr lang="es-ES_tradnl" dirty="0" err="1"/>
              <a:t>classed</a:t>
            </a:r>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50</a:t>
            </a:fld>
            <a:endParaRPr lang="es-ES_tradnl"/>
          </a:p>
        </p:txBody>
      </p:sp>
    </p:spTree>
    <p:extLst>
      <p:ext uri="{BB962C8B-B14F-4D97-AF65-F5344CB8AC3E}">
        <p14:creationId xmlns:p14="http://schemas.microsoft.com/office/powerpoint/2010/main" val="36783645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340FBDD-D67D-B446-A52A-2ADD714ABA39}" type="slidenum">
              <a:rPr lang="es-ES_tradnl" smtClean="0"/>
              <a:t>51</a:t>
            </a:fld>
            <a:endParaRPr lang="es-ES_tradnl"/>
          </a:p>
        </p:txBody>
      </p:sp>
    </p:spTree>
    <p:extLst>
      <p:ext uri="{BB962C8B-B14F-4D97-AF65-F5344CB8AC3E}">
        <p14:creationId xmlns:p14="http://schemas.microsoft.com/office/powerpoint/2010/main" val="11038741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340FBDD-D67D-B446-A52A-2ADD714ABA39}" type="slidenum">
              <a:rPr lang="es-ES_tradnl" smtClean="0"/>
              <a:t>52</a:t>
            </a:fld>
            <a:endParaRPr lang="es-ES_tradnl"/>
          </a:p>
        </p:txBody>
      </p:sp>
    </p:spTree>
    <p:extLst>
      <p:ext uri="{BB962C8B-B14F-4D97-AF65-F5344CB8AC3E}">
        <p14:creationId xmlns:p14="http://schemas.microsoft.com/office/powerpoint/2010/main" val="2481538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5</a:t>
            </a:fld>
            <a:endParaRPr lang="es-ES_tradnl"/>
          </a:p>
        </p:txBody>
      </p:sp>
    </p:spTree>
    <p:extLst>
      <p:ext uri="{BB962C8B-B14F-4D97-AF65-F5344CB8AC3E}">
        <p14:creationId xmlns:p14="http://schemas.microsoft.com/office/powerpoint/2010/main" val="33802080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53</a:t>
            </a:fld>
            <a:endParaRPr lang="es-ES_tradnl"/>
          </a:p>
        </p:txBody>
      </p:sp>
    </p:spTree>
    <p:extLst>
      <p:ext uri="{BB962C8B-B14F-4D97-AF65-F5344CB8AC3E}">
        <p14:creationId xmlns:p14="http://schemas.microsoft.com/office/powerpoint/2010/main" val="31809908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54</a:t>
            </a:fld>
            <a:endParaRPr lang="es-ES_tradnl"/>
          </a:p>
        </p:txBody>
      </p:sp>
    </p:spTree>
    <p:extLst>
      <p:ext uri="{BB962C8B-B14F-4D97-AF65-F5344CB8AC3E}">
        <p14:creationId xmlns:p14="http://schemas.microsoft.com/office/powerpoint/2010/main" val="18563449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55</a:t>
            </a:fld>
            <a:endParaRPr lang="es-ES_tradnl"/>
          </a:p>
        </p:txBody>
      </p:sp>
    </p:spTree>
    <p:extLst>
      <p:ext uri="{BB962C8B-B14F-4D97-AF65-F5344CB8AC3E}">
        <p14:creationId xmlns:p14="http://schemas.microsoft.com/office/powerpoint/2010/main" val="6428886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56</a:t>
            </a:fld>
            <a:endParaRPr lang="es-ES_tradnl"/>
          </a:p>
        </p:txBody>
      </p:sp>
    </p:spTree>
    <p:extLst>
      <p:ext uri="{BB962C8B-B14F-4D97-AF65-F5344CB8AC3E}">
        <p14:creationId xmlns:p14="http://schemas.microsoft.com/office/powerpoint/2010/main" val="19890641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57</a:t>
            </a:fld>
            <a:endParaRPr lang="es-ES_tradnl"/>
          </a:p>
        </p:txBody>
      </p:sp>
    </p:spTree>
    <p:extLst>
      <p:ext uri="{BB962C8B-B14F-4D97-AF65-F5344CB8AC3E}">
        <p14:creationId xmlns:p14="http://schemas.microsoft.com/office/powerpoint/2010/main" val="23259555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58</a:t>
            </a:fld>
            <a:endParaRPr lang="es-ES_tradnl"/>
          </a:p>
        </p:txBody>
      </p:sp>
    </p:spTree>
    <p:extLst>
      <p:ext uri="{BB962C8B-B14F-4D97-AF65-F5344CB8AC3E}">
        <p14:creationId xmlns:p14="http://schemas.microsoft.com/office/powerpoint/2010/main" val="33863875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59</a:t>
            </a:fld>
            <a:endParaRPr lang="es-ES_tradnl"/>
          </a:p>
        </p:txBody>
      </p:sp>
    </p:spTree>
    <p:extLst>
      <p:ext uri="{BB962C8B-B14F-4D97-AF65-F5344CB8AC3E}">
        <p14:creationId xmlns:p14="http://schemas.microsoft.com/office/powerpoint/2010/main" val="27826722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60</a:t>
            </a:fld>
            <a:endParaRPr lang="es-ES_tradnl"/>
          </a:p>
        </p:txBody>
      </p:sp>
    </p:spTree>
    <p:extLst>
      <p:ext uri="{BB962C8B-B14F-4D97-AF65-F5344CB8AC3E}">
        <p14:creationId xmlns:p14="http://schemas.microsoft.com/office/powerpoint/2010/main" val="29183140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61</a:t>
            </a:fld>
            <a:endParaRPr lang="es-ES_tradnl"/>
          </a:p>
        </p:txBody>
      </p:sp>
    </p:spTree>
    <p:extLst>
      <p:ext uri="{BB962C8B-B14F-4D97-AF65-F5344CB8AC3E}">
        <p14:creationId xmlns:p14="http://schemas.microsoft.com/office/powerpoint/2010/main" val="12873517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62</a:t>
            </a:fld>
            <a:endParaRPr lang="es-ES_tradnl"/>
          </a:p>
        </p:txBody>
      </p:sp>
    </p:spTree>
    <p:extLst>
      <p:ext uri="{BB962C8B-B14F-4D97-AF65-F5344CB8AC3E}">
        <p14:creationId xmlns:p14="http://schemas.microsoft.com/office/powerpoint/2010/main" val="2468116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6</a:t>
            </a:fld>
            <a:endParaRPr lang="es-ES_tradnl"/>
          </a:p>
        </p:txBody>
      </p:sp>
    </p:spTree>
    <p:extLst>
      <p:ext uri="{BB962C8B-B14F-4D97-AF65-F5344CB8AC3E}">
        <p14:creationId xmlns:p14="http://schemas.microsoft.com/office/powerpoint/2010/main" val="24757164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63</a:t>
            </a:fld>
            <a:endParaRPr lang="es-ES_tradnl"/>
          </a:p>
        </p:txBody>
      </p:sp>
    </p:spTree>
    <p:extLst>
      <p:ext uri="{BB962C8B-B14F-4D97-AF65-F5344CB8AC3E}">
        <p14:creationId xmlns:p14="http://schemas.microsoft.com/office/powerpoint/2010/main" val="268547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64</a:t>
            </a:fld>
            <a:endParaRPr lang="es-ES_tradnl"/>
          </a:p>
        </p:txBody>
      </p:sp>
    </p:spTree>
    <p:extLst>
      <p:ext uri="{BB962C8B-B14F-4D97-AF65-F5344CB8AC3E}">
        <p14:creationId xmlns:p14="http://schemas.microsoft.com/office/powerpoint/2010/main" val="12518674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65</a:t>
            </a:fld>
            <a:endParaRPr lang="es-ES_tradnl"/>
          </a:p>
        </p:txBody>
      </p:sp>
    </p:spTree>
    <p:extLst>
      <p:ext uri="{BB962C8B-B14F-4D97-AF65-F5344CB8AC3E}">
        <p14:creationId xmlns:p14="http://schemas.microsoft.com/office/powerpoint/2010/main" val="35576757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66</a:t>
            </a:fld>
            <a:endParaRPr lang="es-ES_tradnl"/>
          </a:p>
        </p:txBody>
      </p:sp>
    </p:spTree>
    <p:extLst>
      <p:ext uri="{BB962C8B-B14F-4D97-AF65-F5344CB8AC3E}">
        <p14:creationId xmlns:p14="http://schemas.microsoft.com/office/powerpoint/2010/main" val="35241046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67</a:t>
            </a:fld>
            <a:endParaRPr lang="es-ES_tradnl"/>
          </a:p>
        </p:txBody>
      </p:sp>
    </p:spTree>
    <p:extLst>
      <p:ext uri="{BB962C8B-B14F-4D97-AF65-F5344CB8AC3E}">
        <p14:creationId xmlns:p14="http://schemas.microsoft.com/office/powerpoint/2010/main" val="14602210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68</a:t>
            </a:fld>
            <a:endParaRPr lang="es-ES_tradnl"/>
          </a:p>
        </p:txBody>
      </p:sp>
    </p:spTree>
    <p:extLst>
      <p:ext uri="{BB962C8B-B14F-4D97-AF65-F5344CB8AC3E}">
        <p14:creationId xmlns:p14="http://schemas.microsoft.com/office/powerpoint/2010/main" val="42765814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69</a:t>
            </a:fld>
            <a:endParaRPr lang="es-ES_tradnl"/>
          </a:p>
        </p:txBody>
      </p:sp>
    </p:spTree>
    <p:extLst>
      <p:ext uri="{BB962C8B-B14F-4D97-AF65-F5344CB8AC3E}">
        <p14:creationId xmlns:p14="http://schemas.microsoft.com/office/powerpoint/2010/main" val="29049117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70</a:t>
            </a:fld>
            <a:endParaRPr lang="es-ES_tradnl"/>
          </a:p>
        </p:txBody>
      </p:sp>
    </p:spTree>
    <p:extLst>
      <p:ext uri="{BB962C8B-B14F-4D97-AF65-F5344CB8AC3E}">
        <p14:creationId xmlns:p14="http://schemas.microsoft.com/office/powerpoint/2010/main" val="39109925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71</a:t>
            </a:fld>
            <a:endParaRPr lang="es-ES_tradnl"/>
          </a:p>
        </p:txBody>
      </p:sp>
    </p:spTree>
    <p:extLst>
      <p:ext uri="{BB962C8B-B14F-4D97-AF65-F5344CB8AC3E}">
        <p14:creationId xmlns:p14="http://schemas.microsoft.com/office/powerpoint/2010/main" val="41264481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72</a:t>
            </a:fld>
            <a:endParaRPr lang="es-ES_tradnl"/>
          </a:p>
        </p:txBody>
      </p:sp>
    </p:spTree>
    <p:extLst>
      <p:ext uri="{BB962C8B-B14F-4D97-AF65-F5344CB8AC3E}">
        <p14:creationId xmlns:p14="http://schemas.microsoft.com/office/powerpoint/2010/main" val="2099157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7</a:t>
            </a:fld>
            <a:endParaRPr lang="es-ES_tradnl"/>
          </a:p>
        </p:txBody>
      </p:sp>
    </p:spTree>
    <p:extLst>
      <p:ext uri="{BB962C8B-B14F-4D97-AF65-F5344CB8AC3E}">
        <p14:creationId xmlns:p14="http://schemas.microsoft.com/office/powerpoint/2010/main" val="13896872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73</a:t>
            </a:fld>
            <a:endParaRPr lang="es-ES_tradnl"/>
          </a:p>
        </p:txBody>
      </p:sp>
    </p:spTree>
    <p:extLst>
      <p:ext uri="{BB962C8B-B14F-4D97-AF65-F5344CB8AC3E}">
        <p14:creationId xmlns:p14="http://schemas.microsoft.com/office/powerpoint/2010/main" val="17715908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74</a:t>
            </a:fld>
            <a:endParaRPr lang="es-ES_tradnl"/>
          </a:p>
        </p:txBody>
      </p:sp>
    </p:spTree>
    <p:extLst>
      <p:ext uri="{BB962C8B-B14F-4D97-AF65-F5344CB8AC3E}">
        <p14:creationId xmlns:p14="http://schemas.microsoft.com/office/powerpoint/2010/main" val="19219232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75</a:t>
            </a:fld>
            <a:endParaRPr lang="es-ES_tradnl"/>
          </a:p>
        </p:txBody>
      </p:sp>
    </p:spTree>
    <p:extLst>
      <p:ext uri="{BB962C8B-B14F-4D97-AF65-F5344CB8AC3E}">
        <p14:creationId xmlns:p14="http://schemas.microsoft.com/office/powerpoint/2010/main" val="23237665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76</a:t>
            </a:fld>
            <a:endParaRPr lang="es-ES_tradnl"/>
          </a:p>
        </p:txBody>
      </p:sp>
    </p:spTree>
    <p:extLst>
      <p:ext uri="{BB962C8B-B14F-4D97-AF65-F5344CB8AC3E}">
        <p14:creationId xmlns:p14="http://schemas.microsoft.com/office/powerpoint/2010/main" val="732610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77</a:t>
            </a:fld>
            <a:endParaRPr lang="es-ES_tradnl"/>
          </a:p>
        </p:txBody>
      </p:sp>
    </p:spTree>
    <p:extLst>
      <p:ext uri="{BB962C8B-B14F-4D97-AF65-F5344CB8AC3E}">
        <p14:creationId xmlns:p14="http://schemas.microsoft.com/office/powerpoint/2010/main" val="423055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78</a:t>
            </a:fld>
            <a:endParaRPr lang="es-ES_tradnl"/>
          </a:p>
        </p:txBody>
      </p:sp>
    </p:spTree>
    <p:extLst>
      <p:ext uri="{BB962C8B-B14F-4D97-AF65-F5344CB8AC3E}">
        <p14:creationId xmlns:p14="http://schemas.microsoft.com/office/powerpoint/2010/main" val="23003124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79</a:t>
            </a:fld>
            <a:endParaRPr lang="es-ES_tradnl"/>
          </a:p>
        </p:txBody>
      </p:sp>
    </p:spTree>
    <p:extLst>
      <p:ext uri="{BB962C8B-B14F-4D97-AF65-F5344CB8AC3E}">
        <p14:creationId xmlns:p14="http://schemas.microsoft.com/office/powerpoint/2010/main" val="9219947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80</a:t>
            </a:fld>
            <a:endParaRPr lang="es-ES_tradnl"/>
          </a:p>
        </p:txBody>
      </p:sp>
    </p:spTree>
    <p:extLst>
      <p:ext uri="{BB962C8B-B14F-4D97-AF65-F5344CB8AC3E}">
        <p14:creationId xmlns:p14="http://schemas.microsoft.com/office/powerpoint/2010/main" val="17581716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81</a:t>
            </a:fld>
            <a:endParaRPr lang="es-ES_tradnl"/>
          </a:p>
        </p:txBody>
      </p:sp>
    </p:spTree>
    <p:extLst>
      <p:ext uri="{BB962C8B-B14F-4D97-AF65-F5344CB8AC3E}">
        <p14:creationId xmlns:p14="http://schemas.microsoft.com/office/powerpoint/2010/main" val="321268470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82</a:t>
            </a:fld>
            <a:endParaRPr lang="es-ES_tradnl"/>
          </a:p>
        </p:txBody>
      </p:sp>
    </p:spTree>
    <p:extLst>
      <p:ext uri="{BB962C8B-B14F-4D97-AF65-F5344CB8AC3E}">
        <p14:creationId xmlns:p14="http://schemas.microsoft.com/office/powerpoint/2010/main" val="1461810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8</a:t>
            </a:fld>
            <a:endParaRPr lang="es-ES_tradnl"/>
          </a:p>
        </p:txBody>
      </p:sp>
    </p:spTree>
    <p:extLst>
      <p:ext uri="{BB962C8B-B14F-4D97-AF65-F5344CB8AC3E}">
        <p14:creationId xmlns:p14="http://schemas.microsoft.com/office/powerpoint/2010/main" val="15834198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83</a:t>
            </a:fld>
            <a:endParaRPr lang="es-ES_tradnl"/>
          </a:p>
        </p:txBody>
      </p:sp>
    </p:spTree>
    <p:extLst>
      <p:ext uri="{BB962C8B-B14F-4D97-AF65-F5344CB8AC3E}">
        <p14:creationId xmlns:p14="http://schemas.microsoft.com/office/powerpoint/2010/main" val="4561682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84</a:t>
            </a:fld>
            <a:endParaRPr lang="es-ES_tradnl"/>
          </a:p>
        </p:txBody>
      </p:sp>
    </p:spTree>
    <p:extLst>
      <p:ext uri="{BB962C8B-B14F-4D97-AF65-F5344CB8AC3E}">
        <p14:creationId xmlns:p14="http://schemas.microsoft.com/office/powerpoint/2010/main" val="379791858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85</a:t>
            </a:fld>
            <a:endParaRPr lang="es-ES_tradnl"/>
          </a:p>
        </p:txBody>
      </p:sp>
    </p:spTree>
    <p:extLst>
      <p:ext uri="{BB962C8B-B14F-4D97-AF65-F5344CB8AC3E}">
        <p14:creationId xmlns:p14="http://schemas.microsoft.com/office/powerpoint/2010/main" val="200722752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86</a:t>
            </a:fld>
            <a:endParaRPr lang="es-ES_tradnl"/>
          </a:p>
        </p:txBody>
      </p:sp>
    </p:spTree>
    <p:extLst>
      <p:ext uri="{BB962C8B-B14F-4D97-AF65-F5344CB8AC3E}">
        <p14:creationId xmlns:p14="http://schemas.microsoft.com/office/powerpoint/2010/main" val="204694031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87</a:t>
            </a:fld>
            <a:endParaRPr lang="es-ES_tradnl"/>
          </a:p>
        </p:txBody>
      </p:sp>
    </p:spTree>
    <p:extLst>
      <p:ext uri="{BB962C8B-B14F-4D97-AF65-F5344CB8AC3E}">
        <p14:creationId xmlns:p14="http://schemas.microsoft.com/office/powerpoint/2010/main" val="369143059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88</a:t>
            </a:fld>
            <a:endParaRPr lang="es-ES_tradnl"/>
          </a:p>
        </p:txBody>
      </p:sp>
    </p:spTree>
    <p:extLst>
      <p:ext uri="{BB962C8B-B14F-4D97-AF65-F5344CB8AC3E}">
        <p14:creationId xmlns:p14="http://schemas.microsoft.com/office/powerpoint/2010/main" val="92679497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89</a:t>
            </a:fld>
            <a:endParaRPr lang="es-ES_tradnl"/>
          </a:p>
        </p:txBody>
      </p:sp>
    </p:spTree>
    <p:extLst>
      <p:ext uri="{BB962C8B-B14F-4D97-AF65-F5344CB8AC3E}">
        <p14:creationId xmlns:p14="http://schemas.microsoft.com/office/powerpoint/2010/main" val="205482246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90</a:t>
            </a:fld>
            <a:endParaRPr lang="es-ES_tradnl"/>
          </a:p>
        </p:txBody>
      </p:sp>
    </p:spTree>
    <p:extLst>
      <p:ext uri="{BB962C8B-B14F-4D97-AF65-F5344CB8AC3E}">
        <p14:creationId xmlns:p14="http://schemas.microsoft.com/office/powerpoint/2010/main" val="319490153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91</a:t>
            </a:fld>
            <a:endParaRPr lang="es-ES_tradnl"/>
          </a:p>
        </p:txBody>
      </p:sp>
    </p:spTree>
    <p:extLst>
      <p:ext uri="{BB962C8B-B14F-4D97-AF65-F5344CB8AC3E}">
        <p14:creationId xmlns:p14="http://schemas.microsoft.com/office/powerpoint/2010/main" val="47871745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92</a:t>
            </a:fld>
            <a:endParaRPr lang="es-ES_tradnl"/>
          </a:p>
        </p:txBody>
      </p:sp>
    </p:spTree>
    <p:extLst>
      <p:ext uri="{BB962C8B-B14F-4D97-AF65-F5344CB8AC3E}">
        <p14:creationId xmlns:p14="http://schemas.microsoft.com/office/powerpoint/2010/main" val="2447521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9</a:t>
            </a:fld>
            <a:endParaRPr lang="es-ES_tradnl"/>
          </a:p>
        </p:txBody>
      </p:sp>
    </p:spTree>
    <p:extLst>
      <p:ext uri="{BB962C8B-B14F-4D97-AF65-F5344CB8AC3E}">
        <p14:creationId xmlns:p14="http://schemas.microsoft.com/office/powerpoint/2010/main" val="263918184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93</a:t>
            </a:fld>
            <a:endParaRPr lang="es-ES_tradnl"/>
          </a:p>
        </p:txBody>
      </p:sp>
    </p:spTree>
    <p:extLst>
      <p:ext uri="{BB962C8B-B14F-4D97-AF65-F5344CB8AC3E}">
        <p14:creationId xmlns:p14="http://schemas.microsoft.com/office/powerpoint/2010/main" val="190328262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94</a:t>
            </a:fld>
            <a:endParaRPr lang="es-ES_tradnl"/>
          </a:p>
        </p:txBody>
      </p:sp>
    </p:spTree>
    <p:extLst>
      <p:ext uri="{BB962C8B-B14F-4D97-AF65-F5344CB8AC3E}">
        <p14:creationId xmlns:p14="http://schemas.microsoft.com/office/powerpoint/2010/main" val="193727230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95</a:t>
            </a:fld>
            <a:endParaRPr lang="es-ES_tradnl"/>
          </a:p>
        </p:txBody>
      </p:sp>
    </p:spTree>
    <p:extLst>
      <p:ext uri="{BB962C8B-B14F-4D97-AF65-F5344CB8AC3E}">
        <p14:creationId xmlns:p14="http://schemas.microsoft.com/office/powerpoint/2010/main" val="33757756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96</a:t>
            </a:fld>
            <a:endParaRPr lang="es-ES_tradnl"/>
          </a:p>
        </p:txBody>
      </p:sp>
    </p:spTree>
    <p:extLst>
      <p:ext uri="{BB962C8B-B14F-4D97-AF65-F5344CB8AC3E}">
        <p14:creationId xmlns:p14="http://schemas.microsoft.com/office/powerpoint/2010/main" val="334296487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97</a:t>
            </a:fld>
            <a:endParaRPr lang="es-ES_tradnl"/>
          </a:p>
        </p:txBody>
      </p:sp>
    </p:spTree>
    <p:extLst>
      <p:ext uri="{BB962C8B-B14F-4D97-AF65-F5344CB8AC3E}">
        <p14:creationId xmlns:p14="http://schemas.microsoft.com/office/powerpoint/2010/main" val="16478099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a:t>Ojo aquí con </a:t>
            </a:r>
            <a:r>
              <a:rPr lang="es-ES_tradnl" dirty="0" err="1"/>
              <a:t>datum</a:t>
            </a:r>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98</a:t>
            </a:fld>
            <a:endParaRPr lang="es-ES_tradnl"/>
          </a:p>
        </p:txBody>
      </p:sp>
    </p:spTree>
    <p:extLst>
      <p:ext uri="{BB962C8B-B14F-4D97-AF65-F5344CB8AC3E}">
        <p14:creationId xmlns:p14="http://schemas.microsoft.com/office/powerpoint/2010/main" val="361191157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99</a:t>
            </a:fld>
            <a:endParaRPr lang="es-ES_tradnl"/>
          </a:p>
        </p:txBody>
      </p:sp>
    </p:spTree>
    <p:extLst>
      <p:ext uri="{BB962C8B-B14F-4D97-AF65-F5344CB8AC3E}">
        <p14:creationId xmlns:p14="http://schemas.microsoft.com/office/powerpoint/2010/main" val="326956829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108</a:t>
            </a:fld>
            <a:endParaRPr lang="es-ES_tradnl"/>
          </a:p>
        </p:txBody>
      </p:sp>
    </p:spTree>
    <p:extLst>
      <p:ext uri="{BB962C8B-B14F-4D97-AF65-F5344CB8AC3E}">
        <p14:creationId xmlns:p14="http://schemas.microsoft.com/office/powerpoint/2010/main" val="419631570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109</a:t>
            </a:fld>
            <a:endParaRPr lang="es-ES_tradnl"/>
          </a:p>
        </p:txBody>
      </p:sp>
    </p:spTree>
    <p:extLst>
      <p:ext uri="{BB962C8B-B14F-4D97-AF65-F5344CB8AC3E}">
        <p14:creationId xmlns:p14="http://schemas.microsoft.com/office/powerpoint/2010/main" val="121920344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110</a:t>
            </a:fld>
            <a:endParaRPr lang="es-ES_tradnl"/>
          </a:p>
        </p:txBody>
      </p:sp>
    </p:spTree>
    <p:extLst>
      <p:ext uri="{BB962C8B-B14F-4D97-AF65-F5344CB8AC3E}">
        <p14:creationId xmlns:p14="http://schemas.microsoft.com/office/powerpoint/2010/main" val="2610666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a:p>
            <a:endParaRPr lang="es-ES_tradnl" dirty="0"/>
          </a:p>
        </p:txBody>
      </p:sp>
      <p:sp>
        <p:nvSpPr>
          <p:cNvPr id="4" name="Slide Number Placeholder 3"/>
          <p:cNvSpPr>
            <a:spLocks noGrp="1"/>
          </p:cNvSpPr>
          <p:nvPr>
            <p:ph type="sldNum" sz="quarter" idx="5"/>
          </p:nvPr>
        </p:nvSpPr>
        <p:spPr/>
        <p:txBody>
          <a:bodyPr/>
          <a:lstStyle/>
          <a:p>
            <a:fld id="{6340FBDD-D67D-B446-A52A-2ADD714ABA39}" type="slidenum">
              <a:rPr lang="es-ES_tradnl" smtClean="0"/>
              <a:t>10</a:t>
            </a:fld>
            <a:endParaRPr lang="es-ES_tradnl"/>
          </a:p>
        </p:txBody>
      </p:sp>
    </p:spTree>
    <p:extLst>
      <p:ext uri="{BB962C8B-B14F-4D97-AF65-F5344CB8AC3E}">
        <p14:creationId xmlns:p14="http://schemas.microsoft.com/office/powerpoint/2010/main" val="793500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FFCB4-0EC5-B64F-B72D-1BCBA7291025}"/>
              </a:ext>
            </a:extLst>
          </p:cNvPr>
          <p:cNvSpPr>
            <a:spLocks noGrp="1"/>
          </p:cNvSpPr>
          <p:nvPr>
            <p:ph type="ctrTitle"/>
          </p:nvPr>
        </p:nvSpPr>
        <p:spPr>
          <a:xfrm>
            <a:off x="1524000" y="1122363"/>
            <a:ext cx="9144000" cy="2387600"/>
          </a:xfrm>
        </p:spPr>
        <p:txBody>
          <a:bodyPr anchor="b"/>
          <a:lstStyle>
            <a:lvl1pPr algn="ctr">
              <a:defRPr sz="6000">
                <a:latin typeface="Avenir Book" panose="02000503020000020003" pitchFamily="2" charset="0"/>
              </a:defRPr>
            </a:lvl1pPr>
          </a:lstStyle>
          <a:p>
            <a:r>
              <a:rPr lang="en-GB" dirty="0"/>
              <a:t>Click to edit Master title style</a:t>
            </a:r>
            <a:endParaRPr lang="es-ES_tradnl" dirty="0"/>
          </a:p>
        </p:txBody>
      </p:sp>
      <p:sp>
        <p:nvSpPr>
          <p:cNvPr id="3" name="Subtitle 2">
            <a:extLst>
              <a:ext uri="{FF2B5EF4-FFF2-40B4-BE49-F238E27FC236}">
                <a16:creationId xmlns:a16="http://schemas.microsoft.com/office/drawing/2014/main" id="{750B0F31-B75C-C741-984B-72B281464EAD}"/>
              </a:ext>
            </a:extLst>
          </p:cNvPr>
          <p:cNvSpPr>
            <a:spLocks noGrp="1"/>
          </p:cNvSpPr>
          <p:nvPr>
            <p:ph type="subTitle" idx="1"/>
          </p:nvPr>
        </p:nvSpPr>
        <p:spPr>
          <a:xfrm>
            <a:off x="1524000" y="3602038"/>
            <a:ext cx="9144000" cy="1655762"/>
          </a:xfrm>
        </p:spPr>
        <p:txBody>
          <a:bodyPr/>
          <a:lstStyle>
            <a:lvl1pPr marL="0" indent="0" algn="ctr">
              <a:buNone/>
              <a:defRPr sz="2400">
                <a:latin typeface="Avenir Book" panose="02000503020000020003"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s-ES_tradnl" dirty="0"/>
          </a:p>
        </p:txBody>
      </p:sp>
      <p:sp>
        <p:nvSpPr>
          <p:cNvPr id="4" name="Date Placeholder 3">
            <a:extLst>
              <a:ext uri="{FF2B5EF4-FFF2-40B4-BE49-F238E27FC236}">
                <a16:creationId xmlns:a16="http://schemas.microsoft.com/office/drawing/2014/main" id="{A8970059-6E31-F646-87F7-5EBF5C031859}"/>
              </a:ext>
            </a:extLst>
          </p:cNvPr>
          <p:cNvSpPr>
            <a:spLocks noGrp="1"/>
          </p:cNvSpPr>
          <p:nvPr>
            <p:ph type="dt" sz="half" idx="10"/>
          </p:nvPr>
        </p:nvSpPr>
        <p:spPr/>
        <p:txBody>
          <a:bodyPr/>
          <a:lstStyle/>
          <a:p>
            <a:fld id="{F6251776-4B8A-234F-A8D7-D49093107C07}" type="datetimeFigureOut">
              <a:rPr lang="es-ES_tradnl" smtClean="0"/>
              <a:t>16/12/21</a:t>
            </a:fld>
            <a:endParaRPr lang="es-ES_tradnl"/>
          </a:p>
        </p:txBody>
      </p:sp>
      <p:sp>
        <p:nvSpPr>
          <p:cNvPr id="5" name="Footer Placeholder 4">
            <a:extLst>
              <a:ext uri="{FF2B5EF4-FFF2-40B4-BE49-F238E27FC236}">
                <a16:creationId xmlns:a16="http://schemas.microsoft.com/office/drawing/2014/main" id="{99880131-A325-FB45-A894-B6B69C4F4DD8}"/>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03B5F211-36CD-2043-8124-9D0465BE0546}"/>
              </a:ext>
            </a:extLst>
          </p:cNvPr>
          <p:cNvSpPr>
            <a:spLocks noGrp="1"/>
          </p:cNvSpPr>
          <p:nvPr>
            <p:ph type="sldNum" sz="quarter" idx="12"/>
          </p:nvPr>
        </p:nvSpPr>
        <p:spPr/>
        <p:txBody>
          <a:bodyPr/>
          <a:lstStyle/>
          <a:p>
            <a:fld id="{914C4283-8998-284A-B37C-6EF1EEFC5D4E}" type="slidenum">
              <a:rPr lang="es-ES_tradnl" smtClean="0"/>
              <a:t>‹#›</a:t>
            </a:fld>
            <a:endParaRPr lang="es-ES_tradnl"/>
          </a:p>
        </p:txBody>
      </p:sp>
    </p:spTree>
    <p:extLst>
      <p:ext uri="{BB962C8B-B14F-4D97-AF65-F5344CB8AC3E}">
        <p14:creationId xmlns:p14="http://schemas.microsoft.com/office/powerpoint/2010/main" val="136212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5F0E4-4ADA-3249-9190-31D89BDF67BB}"/>
              </a:ext>
            </a:extLst>
          </p:cNvPr>
          <p:cNvSpPr>
            <a:spLocks noGrp="1"/>
          </p:cNvSpPr>
          <p:nvPr>
            <p:ph type="title"/>
          </p:nvPr>
        </p:nvSpPr>
        <p:spPr/>
        <p:txBody>
          <a:bodyPr/>
          <a:lstStyle/>
          <a:p>
            <a:r>
              <a:rPr lang="en-GB"/>
              <a:t>Click to edit Master title style</a:t>
            </a:r>
            <a:endParaRPr lang="es-ES_tradnl"/>
          </a:p>
        </p:txBody>
      </p:sp>
      <p:sp>
        <p:nvSpPr>
          <p:cNvPr id="3" name="Vertical Text Placeholder 2">
            <a:extLst>
              <a:ext uri="{FF2B5EF4-FFF2-40B4-BE49-F238E27FC236}">
                <a16:creationId xmlns:a16="http://schemas.microsoft.com/office/drawing/2014/main" id="{4EA5552B-80C0-D441-934F-D8E994FD0AA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4" name="Date Placeholder 3">
            <a:extLst>
              <a:ext uri="{FF2B5EF4-FFF2-40B4-BE49-F238E27FC236}">
                <a16:creationId xmlns:a16="http://schemas.microsoft.com/office/drawing/2014/main" id="{02D2CA9A-E81F-9F40-9F4C-9C07A8D93223}"/>
              </a:ext>
            </a:extLst>
          </p:cNvPr>
          <p:cNvSpPr>
            <a:spLocks noGrp="1"/>
          </p:cNvSpPr>
          <p:nvPr>
            <p:ph type="dt" sz="half" idx="10"/>
          </p:nvPr>
        </p:nvSpPr>
        <p:spPr/>
        <p:txBody>
          <a:bodyPr/>
          <a:lstStyle/>
          <a:p>
            <a:fld id="{F6251776-4B8A-234F-A8D7-D49093107C07}" type="datetimeFigureOut">
              <a:rPr lang="es-ES_tradnl" smtClean="0"/>
              <a:t>16/12/21</a:t>
            </a:fld>
            <a:endParaRPr lang="es-ES_tradnl"/>
          </a:p>
        </p:txBody>
      </p:sp>
      <p:sp>
        <p:nvSpPr>
          <p:cNvPr id="5" name="Footer Placeholder 4">
            <a:extLst>
              <a:ext uri="{FF2B5EF4-FFF2-40B4-BE49-F238E27FC236}">
                <a16:creationId xmlns:a16="http://schemas.microsoft.com/office/drawing/2014/main" id="{E1361BDC-859E-BB4D-96A4-A93544F3392F}"/>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1EC5B6DD-FF7A-C84A-BFE1-EE176D8B1C3A}"/>
              </a:ext>
            </a:extLst>
          </p:cNvPr>
          <p:cNvSpPr>
            <a:spLocks noGrp="1"/>
          </p:cNvSpPr>
          <p:nvPr>
            <p:ph type="sldNum" sz="quarter" idx="12"/>
          </p:nvPr>
        </p:nvSpPr>
        <p:spPr/>
        <p:txBody>
          <a:bodyPr/>
          <a:lstStyle/>
          <a:p>
            <a:fld id="{914C4283-8998-284A-B37C-6EF1EEFC5D4E}" type="slidenum">
              <a:rPr lang="es-ES_tradnl" smtClean="0"/>
              <a:t>‹#›</a:t>
            </a:fld>
            <a:endParaRPr lang="es-ES_tradnl"/>
          </a:p>
        </p:txBody>
      </p:sp>
    </p:spTree>
    <p:extLst>
      <p:ext uri="{BB962C8B-B14F-4D97-AF65-F5344CB8AC3E}">
        <p14:creationId xmlns:p14="http://schemas.microsoft.com/office/powerpoint/2010/main" val="1653634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0FEAB0-F34E-5C44-8549-887E70358B2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s-ES_tradnl"/>
          </a:p>
        </p:txBody>
      </p:sp>
      <p:sp>
        <p:nvSpPr>
          <p:cNvPr id="3" name="Vertical Text Placeholder 2">
            <a:extLst>
              <a:ext uri="{FF2B5EF4-FFF2-40B4-BE49-F238E27FC236}">
                <a16:creationId xmlns:a16="http://schemas.microsoft.com/office/drawing/2014/main" id="{6A30D9C9-099F-494D-9430-BAA5075117C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4" name="Date Placeholder 3">
            <a:extLst>
              <a:ext uri="{FF2B5EF4-FFF2-40B4-BE49-F238E27FC236}">
                <a16:creationId xmlns:a16="http://schemas.microsoft.com/office/drawing/2014/main" id="{1ACF06B6-D1A0-8E4A-99E0-44B5AE37BDEC}"/>
              </a:ext>
            </a:extLst>
          </p:cNvPr>
          <p:cNvSpPr>
            <a:spLocks noGrp="1"/>
          </p:cNvSpPr>
          <p:nvPr>
            <p:ph type="dt" sz="half" idx="10"/>
          </p:nvPr>
        </p:nvSpPr>
        <p:spPr/>
        <p:txBody>
          <a:bodyPr/>
          <a:lstStyle/>
          <a:p>
            <a:fld id="{F6251776-4B8A-234F-A8D7-D49093107C07}" type="datetimeFigureOut">
              <a:rPr lang="es-ES_tradnl" smtClean="0"/>
              <a:t>16/12/21</a:t>
            </a:fld>
            <a:endParaRPr lang="es-ES_tradnl"/>
          </a:p>
        </p:txBody>
      </p:sp>
      <p:sp>
        <p:nvSpPr>
          <p:cNvPr id="5" name="Footer Placeholder 4">
            <a:extLst>
              <a:ext uri="{FF2B5EF4-FFF2-40B4-BE49-F238E27FC236}">
                <a16:creationId xmlns:a16="http://schemas.microsoft.com/office/drawing/2014/main" id="{A87AD943-1616-8F40-A04A-AAF998EF40A5}"/>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E94C0684-BFB2-CC42-9AD4-A51A67A6C057}"/>
              </a:ext>
            </a:extLst>
          </p:cNvPr>
          <p:cNvSpPr>
            <a:spLocks noGrp="1"/>
          </p:cNvSpPr>
          <p:nvPr>
            <p:ph type="sldNum" sz="quarter" idx="12"/>
          </p:nvPr>
        </p:nvSpPr>
        <p:spPr/>
        <p:txBody>
          <a:bodyPr/>
          <a:lstStyle/>
          <a:p>
            <a:fld id="{914C4283-8998-284A-B37C-6EF1EEFC5D4E}" type="slidenum">
              <a:rPr lang="es-ES_tradnl" smtClean="0"/>
              <a:t>‹#›</a:t>
            </a:fld>
            <a:endParaRPr lang="es-ES_tradnl"/>
          </a:p>
        </p:txBody>
      </p:sp>
    </p:spTree>
    <p:extLst>
      <p:ext uri="{BB962C8B-B14F-4D97-AF65-F5344CB8AC3E}">
        <p14:creationId xmlns:p14="http://schemas.microsoft.com/office/powerpoint/2010/main" val="22328682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E9132D6-0004-C34B-A570-7AECE0027133}"/>
              </a:ext>
            </a:extLst>
          </p:cNvPr>
          <p:cNvSpPr>
            <a:spLocks noGrp="1"/>
          </p:cNvSpPr>
          <p:nvPr>
            <p:ph type="pic" sz="quarter" idx="10"/>
          </p:nvPr>
        </p:nvSpPr>
        <p:spPr>
          <a:xfrm>
            <a:off x="0" y="0"/>
            <a:ext cx="4054072" cy="6858000"/>
          </a:xfrm>
          <a:solidFill>
            <a:schemeClr val="bg1">
              <a:lumMod val="95000"/>
            </a:schemeClr>
          </a:solidFill>
        </p:spPr>
        <p:txBody>
          <a:bodyPr/>
          <a:lstStyle/>
          <a:p>
            <a:endParaRPr lang="en-US"/>
          </a:p>
        </p:txBody>
      </p:sp>
    </p:spTree>
    <p:extLst>
      <p:ext uri="{BB962C8B-B14F-4D97-AF65-F5344CB8AC3E}">
        <p14:creationId xmlns:p14="http://schemas.microsoft.com/office/powerpoint/2010/main" val="42605774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4098" name="Picture 2" descr="The Trickiest Knight Moves Ever - Chess.com">
            <a:extLst>
              <a:ext uri="{FF2B5EF4-FFF2-40B4-BE49-F238E27FC236}">
                <a16:creationId xmlns:a16="http://schemas.microsoft.com/office/drawing/2014/main" id="{6D554EEE-8872-7B4D-A533-AC1BADBEBB3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12190412"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D427D67-5C6D-9940-91C5-C567AB0AC156}"/>
              </a:ext>
            </a:extLst>
          </p:cNvPr>
          <p:cNvSpPr>
            <a:spLocks noGrp="1"/>
          </p:cNvSpPr>
          <p:nvPr>
            <p:ph type="title" hasCustomPrompt="1"/>
          </p:nvPr>
        </p:nvSpPr>
        <p:spPr>
          <a:xfrm>
            <a:off x="579408" y="264557"/>
            <a:ext cx="10515600" cy="1325563"/>
          </a:xfrm>
        </p:spPr>
        <p:txBody>
          <a:bodyPr/>
          <a:lstStyle>
            <a:lvl1pPr>
              <a:defRPr sz="6000" b="1">
                <a:solidFill>
                  <a:schemeClr val="bg1"/>
                </a:solidFill>
                <a:latin typeface="Herculanum" panose="02000505000000020004" pitchFamily="2" charset="77"/>
                <a:cs typeface="Calibri" panose="020F0502020204030204" pitchFamily="34" charset="0"/>
              </a:defRPr>
            </a:lvl1pPr>
          </a:lstStyle>
          <a:p>
            <a:r>
              <a:rPr lang="en-GB" dirty="0" err="1"/>
              <a:t>ejercicio</a:t>
            </a:r>
            <a:endParaRPr lang="es-ES_tradnl" dirty="0"/>
          </a:p>
        </p:txBody>
      </p:sp>
    </p:spTree>
    <p:extLst>
      <p:ext uri="{BB962C8B-B14F-4D97-AF65-F5344CB8AC3E}">
        <p14:creationId xmlns:p14="http://schemas.microsoft.com/office/powerpoint/2010/main" val="24861510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EDCBC-D42B-D043-98E2-3F14A4F986F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s-ES_tradnl"/>
          </a:p>
        </p:txBody>
      </p:sp>
      <p:sp>
        <p:nvSpPr>
          <p:cNvPr id="3" name="Subtitle 2">
            <a:extLst>
              <a:ext uri="{FF2B5EF4-FFF2-40B4-BE49-F238E27FC236}">
                <a16:creationId xmlns:a16="http://schemas.microsoft.com/office/drawing/2014/main" id="{26A336A0-9EF3-0E49-A655-DF9BBB245B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s-ES_tradnl"/>
          </a:p>
        </p:txBody>
      </p:sp>
      <p:sp>
        <p:nvSpPr>
          <p:cNvPr id="4" name="Date Placeholder 3">
            <a:extLst>
              <a:ext uri="{FF2B5EF4-FFF2-40B4-BE49-F238E27FC236}">
                <a16:creationId xmlns:a16="http://schemas.microsoft.com/office/drawing/2014/main" id="{A3627F9D-5C27-784B-B67F-C807D81C4158}"/>
              </a:ext>
            </a:extLst>
          </p:cNvPr>
          <p:cNvSpPr>
            <a:spLocks noGrp="1"/>
          </p:cNvSpPr>
          <p:nvPr>
            <p:ph type="dt" sz="half" idx="10"/>
          </p:nvPr>
        </p:nvSpPr>
        <p:spPr/>
        <p:txBody>
          <a:bodyPr/>
          <a:lstStyle/>
          <a:p>
            <a:fld id="{AE00799D-155E-3E4E-9E45-79FC0F18D9EA}" type="datetimeFigureOut">
              <a:rPr lang="es-ES_tradnl" smtClean="0"/>
              <a:t>16/12/21</a:t>
            </a:fld>
            <a:endParaRPr lang="es-ES_tradnl"/>
          </a:p>
        </p:txBody>
      </p:sp>
      <p:sp>
        <p:nvSpPr>
          <p:cNvPr id="5" name="Footer Placeholder 4">
            <a:extLst>
              <a:ext uri="{FF2B5EF4-FFF2-40B4-BE49-F238E27FC236}">
                <a16:creationId xmlns:a16="http://schemas.microsoft.com/office/drawing/2014/main" id="{026BD2F5-26A2-9B44-A5BB-AAE06F69F96D}"/>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41E2911E-2797-2D4E-A666-B4DCB4063344}"/>
              </a:ext>
            </a:extLst>
          </p:cNvPr>
          <p:cNvSpPr>
            <a:spLocks noGrp="1"/>
          </p:cNvSpPr>
          <p:nvPr>
            <p:ph type="sldNum" sz="quarter" idx="12"/>
          </p:nvPr>
        </p:nvSpPr>
        <p:spPr/>
        <p:txBody>
          <a:bodyPr/>
          <a:lstStyle/>
          <a:p>
            <a:fld id="{2B271A3C-6A00-4D4B-A8D1-A0A95901AFA4}" type="slidenum">
              <a:rPr lang="es-ES_tradnl" smtClean="0"/>
              <a:t>‹#›</a:t>
            </a:fld>
            <a:endParaRPr lang="es-ES_tradnl"/>
          </a:p>
        </p:txBody>
      </p:sp>
    </p:spTree>
    <p:extLst>
      <p:ext uri="{BB962C8B-B14F-4D97-AF65-F5344CB8AC3E}">
        <p14:creationId xmlns:p14="http://schemas.microsoft.com/office/powerpoint/2010/main" val="36449885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C4301-150A-D340-BED3-72BD585C403D}"/>
              </a:ext>
            </a:extLst>
          </p:cNvPr>
          <p:cNvSpPr>
            <a:spLocks noGrp="1"/>
          </p:cNvSpPr>
          <p:nvPr>
            <p:ph type="title"/>
          </p:nvPr>
        </p:nvSpPr>
        <p:spPr/>
        <p:txBody>
          <a:bodyPr/>
          <a:lstStyle/>
          <a:p>
            <a:r>
              <a:rPr lang="en-GB"/>
              <a:t>Click to edit Master title style</a:t>
            </a:r>
            <a:endParaRPr lang="es-ES_tradnl"/>
          </a:p>
        </p:txBody>
      </p:sp>
      <p:sp>
        <p:nvSpPr>
          <p:cNvPr id="3" name="Content Placeholder 2">
            <a:extLst>
              <a:ext uri="{FF2B5EF4-FFF2-40B4-BE49-F238E27FC236}">
                <a16:creationId xmlns:a16="http://schemas.microsoft.com/office/drawing/2014/main" id="{7F38A6E5-CCD9-2C4E-920D-03A50B2FED1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4" name="Date Placeholder 3">
            <a:extLst>
              <a:ext uri="{FF2B5EF4-FFF2-40B4-BE49-F238E27FC236}">
                <a16:creationId xmlns:a16="http://schemas.microsoft.com/office/drawing/2014/main" id="{9A3EE4FB-9602-174B-B832-EAC99C325C16}"/>
              </a:ext>
            </a:extLst>
          </p:cNvPr>
          <p:cNvSpPr>
            <a:spLocks noGrp="1"/>
          </p:cNvSpPr>
          <p:nvPr>
            <p:ph type="dt" sz="half" idx="10"/>
          </p:nvPr>
        </p:nvSpPr>
        <p:spPr/>
        <p:txBody>
          <a:bodyPr/>
          <a:lstStyle/>
          <a:p>
            <a:fld id="{AE00799D-155E-3E4E-9E45-79FC0F18D9EA}" type="datetimeFigureOut">
              <a:rPr lang="es-ES_tradnl" smtClean="0"/>
              <a:t>16/12/21</a:t>
            </a:fld>
            <a:endParaRPr lang="es-ES_tradnl"/>
          </a:p>
        </p:txBody>
      </p:sp>
      <p:sp>
        <p:nvSpPr>
          <p:cNvPr id="5" name="Footer Placeholder 4">
            <a:extLst>
              <a:ext uri="{FF2B5EF4-FFF2-40B4-BE49-F238E27FC236}">
                <a16:creationId xmlns:a16="http://schemas.microsoft.com/office/drawing/2014/main" id="{2FDB852B-7D20-7B47-A362-5B4ACA69B490}"/>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D612E823-C935-9041-BCCD-C03595F2AC97}"/>
              </a:ext>
            </a:extLst>
          </p:cNvPr>
          <p:cNvSpPr>
            <a:spLocks noGrp="1"/>
          </p:cNvSpPr>
          <p:nvPr>
            <p:ph type="sldNum" sz="quarter" idx="12"/>
          </p:nvPr>
        </p:nvSpPr>
        <p:spPr/>
        <p:txBody>
          <a:bodyPr/>
          <a:lstStyle/>
          <a:p>
            <a:fld id="{2B271A3C-6A00-4D4B-A8D1-A0A95901AFA4}" type="slidenum">
              <a:rPr lang="es-ES_tradnl" smtClean="0"/>
              <a:t>‹#›</a:t>
            </a:fld>
            <a:endParaRPr lang="es-ES_tradnl"/>
          </a:p>
        </p:txBody>
      </p:sp>
    </p:spTree>
    <p:extLst>
      <p:ext uri="{BB962C8B-B14F-4D97-AF65-F5344CB8AC3E}">
        <p14:creationId xmlns:p14="http://schemas.microsoft.com/office/powerpoint/2010/main" val="16422114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67589-352B-A74F-8071-D1E90F29576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s-ES_tradnl"/>
          </a:p>
        </p:txBody>
      </p:sp>
      <p:sp>
        <p:nvSpPr>
          <p:cNvPr id="3" name="Text Placeholder 2">
            <a:extLst>
              <a:ext uri="{FF2B5EF4-FFF2-40B4-BE49-F238E27FC236}">
                <a16:creationId xmlns:a16="http://schemas.microsoft.com/office/drawing/2014/main" id="{743311B7-0061-4941-88FE-8CE3DBDE2E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CE1A0B3-EB3B-B144-8610-74CAD329FF0C}"/>
              </a:ext>
            </a:extLst>
          </p:cNvPr>
          <p:cNvSpPr>
            <a:spLocks noGrp="1"/>
          </p:cNvSpPr>
          <p:nvPr>
            <p:ph type="dt" sz="half" idx="10"/>
          </p:nvPr>
        </p:nvSpPr>
        <p:spPr/>
        <p:txBody>
          <a:bodyPr/>
          <a:lstStyle/>
          <a:p>
            <a:fld id="{AE00799D-155E-3E4E-9E45-79FC0F18D9EA}" type="datetimeFigureOut">
              <a:rPr lang="es-ES_tradnl" smtClean="0"/>
              <a:t>16/12/21</a:t>
            </a:fld>
            <a:endParaRPr lang="es-ES_tradnl"/>
          </a:p>
        </p:txBody>
      </p:sp>
      <p:sp>
        <p:nvSpPr>
          <p:cNvPr id="5" name="Footer Placeholder 4">
            <a:extLst>
              <a:ext uri="{FF2B5EF4-FFF2-40B4-BE49-F238E27FC236}">
                <a16:creationId xmlns:a16="http://schemas.microsoft.com/office/drawing/2014/main" id="{B8F78F84-B9D8-5747-83FD-99FF5A4DEEA5}"/>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D7B8D3AA-D0D1-FC4C-8A48-979CA3118603}"/>
              </a:ext>
            </a:extLst>
          </p:cNvPr>
          <p:cNvSpPr>
            <a:spLocks noGrp="1"/>
          </p:cNvSpPr>
          <p:nvPr>
            <p:ph type="sldNum" sz="quarter" idx="12"/>
          </p:nvPr>
        </p:nvSpPr>
        <p:spPr/>
        <p:txBody>
          <a:bodyPr/>
          <a:lstStyle/>
          <a:p>
            <a:fld id="{2B271A3C-6A00-4D4B-A8D1-A0A95901AFA4}" type="slidenum">
              <a:rPr lang="es-ES_tradnl" smtClean="0"/>
              <a:t>‹#›</a:t>
            </a:fld>
            <a:endParaRPr lang="es-ES_tradnl"/>
          </a:p>
        </p:txBody>
      </p:sp>
    </p:spTree>
    <p:extLst>
      <p:ext uri="{BB962C8B-B14F-4D97-AF65-F5344CB8AC3E}">
        <p14:creationId xmlns:p14="http://schemas.microsoft.com/office/powerpoint/2010/main" val="37251454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126C6-0A37-2146-B2BB-18597160A81A}"/>
              </a:ext>
            </a:extLst>
          </p:cNvPr>
          <p:cNvSpPr>
            <a:spLocks noGrp="1"/>
          </p:cNvSpPr>
          <p:nvPr>
            <p:ph type="title"/>
          </p:nvPr>
        </p:nvSpPr>
        <p:spPr/>
        <p:txBody>
          <a:bodyPr/>
          <a:lstStyle/>
          <a:p>
            <a:r>
              <a:rPr lang="en-GB"/>
              <a:t>Click to edit Master title style</a:t>
            </a:r>
            <a:endParaRPr lang="es-ES_tradnl"/>
          </a:p>
        </p:txBody>
      </p:sp>
      <p:sp>
        <p:nvSpPr>
          <p:cNvPr id="3" name="Content Placeholder 2">
            <a:extLst>
              <a:ext uri="{FF2B5EF4-FFF2-40B4-BE49-F238E27FC236}">
                <a16:creationId xmlns:a16="http://schemas.microsoft.com/office/drawing/2014/main" id="{303A6764-F89D-0C4C-8698-077C7E2D348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4" name="Content Placeholder 3">
            <a:extLst>
              <a:ext uri="{FF2B5EF4-FFF2-40B4-BE49-F238E27FC236}">
                <a16:creationId xmlns:a16="http://schemas.microsoft.com/office/drawing/2014/main" id="{B7BE72ED-B852-C84D-A2C4-B8802DBC7C9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5" name="Date Placeholder 4">
            <a:extLst>
              <a:ext uri="{FF2B5EF4-FFF2-40B4-BE49-F238E27FC236}">
                <a16:creationId xmlns:a16="http://schemas.microsoft.com/office/drawing/2014/main" id="{77199BE5-53F1-2A45-8AE4-96EC0E4622DE}"/>
              </a:ext>
            </a:extLst>
          </p:cNvPr>
          <p:cNvSpPr>
            <a:spLocks noGrp="1"/>
          </p:cNvSpPr>
          <p:nvPr>
            <p:ph type="dt" sz="half" idx="10"/>
          </p:nvPr>
        </p:nvSpPr>
        <p:spPr/>
        <p:txBody>
          <a:bodyPr/>
          <a:lstStyle/>
          <a:p>
            <a:fld id="{AE00799D-155E-3E4E-9E45-79FC0F18D9EA}" type="datetimeFigureOut">
              <a:rPr lang="es-ES_tradnl" smtClean="0"/>
              <a:t>16/12/21</a:t>
            </a:fld>
            <a:endParaRPr lang="es-ES_tradnl"/>
          </a:p>
        </p:txBody>
      </p:sp>
      <p:sp>
        <p:nvSpPr>
          <p:cNvPr id="6" name="Footer Placeholder 5">
            <a:extLst>
              <a:ext uri="{FF2B5EF4-FFF2-40B4-BE49-F238E27FC236}">
                <a16:creationId xmlns:a16="http://schemas.microsoft.com/office/drawing/2014/main" id="{DF6A880E-5CDC-C143-96F3-4177B8313E1C}"/>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87035631-FCE1-5D4E-AA60-D6D4CBD3F47C}"/>
              </a:ext>
            </a:extLst>
          </p:cNvPr>
          <p:cNvSpPr>
            <a:spLocks noGrp="1"/>
          </p:cNvSpPr>
          <p:nvPr>
            <p:ph type="sldNum" sz="quarter" idx="12"/>
          </p:nvPr>
        </p:nvSpPr>
        <p:spPr/>
        <p:txBody>
          <a:bodyPr/>
          <a:lstStyle/>
          <a:p>
            <a:fld id="{2B271A3C-6A00-4D4B-A8D1-A0A95901AFA4}" type="slidenum">
              <a:rPr lang="es-ES_tradnl" smtClean="0"/>
              <a:t>‹#›</a:t>
            </a:fld>
            <a:endParaRPr lang="es-ES_tradnl"/>
          </a:p>
        </p:txBody>
      </p:sp>
    </p:spTree>
    <p:extLst>
      <p:ext uri="{BB962C8B-B14F-4D97-AF65-F5344CB8AC3E}">
        <p14:creationId xmlns:p14="http://schemas.microsoft.com/office/powerpoint/2010/main" val="21712357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29172-CAEA-574B-B81D-F567BEAC295B}"/>
              </a:ext>
            </a:extLst>
          </p:cNvPr>
          <p:cNvSpPr>
            <a:spLocks noGrp="1"/>
          </p:cNvSpPr>
          <p:nvPr>
            <p:ph type="title"/>
          </p:nvPr>
        </p:nvSpPr>
        <p:spPr>
          <a:xfrm>
            <a:off x="839788" y="365125"/>
            <a:ext cx="10515600" cy="1325563"/>
          </a:xfrm>
        </p:spPr>
        <p:txBody>
          <a:bodyPr/>
          <a:lstStyle/>
          <a:p>
            <a:r>
              <a:rPr lang="en-GB"/>
              <a:t>Click to edit Master title style</a:t>
            </a:r>
            <a:endParaRPr lang="es-ES_tradnl"/>
          </a:p>
        </p:txBody>
      </p:sp>
      <p:sp>
        <p:nvSpPr>
          <p:cNvPr id="3" name="Text Placeholder 2">
            <a:extLst>
              <a:ext uri="{FF2B5EF4-FFF2-40B4-BE49-F238E27FC236}">
                <a16:creationId xmlns:a16="http://schemas.microsoft.com/office/drawing/2014/main" id="{1FF593D3-3868-AB47-9747-195E51757B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47AAB73-D4D7-C146-B1C8-0219638C212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5" name="Text Placeholder 4">
            <a:extLst>
              <a:ext uri="{FF2B5EF4-FFF2-40B4-BE49-F238E27FC236}">
                <a16:creationId xmlns:a16="http://schemas.microsoft.com/office/drawing/2014/main" id="{C7AC9CB5-110F-9241-8C86-5D506BB7E9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31E620D-BB7A-5540-847F-A87E40F2301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7" name="Date Placeholder 6">
            <a:extLst>
              <a:ext uri="{FF2B5EF4-FFF2-40B4-BE49-F238E27FC236}">
                <a16:creationId xmlns:a16="http://schemas.microsoft.com/office/drawing/2014/main" id="{21DDCF1E-23EE-FD43-A2BC-841C1D3367F2}"/>
              </a:ext>
            </a:extLst>
          </p:cNvPr>
          <p:cNvSpPr>
            <a:spLocks noGrp="1"/>
          </p:cNvSpPr>
          <p:nvPr>
            <p:ph type="dt" sz="half" idx="10"/>
          </p:nvPr>
        </p:nvSpPr>
        <p:spPr/>
        <p:txBody>
          <a:bodyPr/>
          <a:lstStyle/>
          <a:p>
            <a:fld id="{AE00799D-155E-3E4E-9E45-79FC0F18D9EA}" type="datetimeFigureOut">
              <a:rPr lang="es-ES_tradnl" smtClean="0"/>
              <a:t>16/12/21</a:t>
            </a:fld>
            <a:endParaRPr lang="es-ES_tradnl"/>
          </a:p>
        </p:txBody>
      </p:sp>
      <p:sp>
        <p:nvSpPr>
          <p:cNvPr id="8" name="Footer Placeholder 7">
            <a:extLst>
              <a:ext uri="{FF2B5EF4-FFF2-40B4-BE49-F238E27FC236}">
                <a16:creationId xmlns:a16="http://schemas.microsoft.com/office/drawing/2014/main" id="{9869D84A-4A79-4D44-8E78-68165BE5144F}"/>
              </a:ext>
            </a:extLst>
          </p:cNvPr>
          <p:cNvSpPr>
            <a:spLocks noGrp="1"/>
          </p:cNvSpPr>
          <p:nvPr>
            <p:ph type="ftr" sz="quarter" idx="11"/>
          </p:nvPr>
        </p:nvSpPr>
        <p:spPr/>
        <p:txBody>
          <a:bodyPr/>
          <a:lstStyle/>
          <a:p>
            <a:endParaRPr lang="es-ES_tradnl"/>
          </a:p>
        </p:txBody>
      </p:sp>
      <p:sp>
        <p:nvSpPr>
          <p:cNvPr id="9" name="Slide Number Placeholder 8">
            <a:extLst>
              <a:ext uri="{FF2B5EF4-FFF2-40B4-BE49-F238E27FC236}">
                <a16:creationId xmlns:a16="http://schemas.microsoft.com/office/drawing/2014/main" id="{0FFA2626-33F6-7745-B06E-EE11CD6A1A8D}"/>
              </a:ext>
            </a:extLst>
          </p:cNvPr>
          <p:cNvSpPr>
            <a:spLocks noGrp="1"/>
          </p:cNvSpPr>
          <p:nvPr>
            <p:ph type="sldNum" sz="quarter" idx="12"/>
          </p:nvPr>
        </p:nvSpPr>
        <p:spPr/>
        <p:txBody>
          <a:bodyPr/>
          <a:lstStyle/>
          <a:p>
            <a:fld id="{2B271A3C-6A00-4D4B-A8D1-A0A95901AFA4}" type="slidenum">
              <a:rPr lang="es-ES_tradnl" smtClean="0"/>
              <a:t>‹#›</a:t>
            </a:fld>
            <a:endParaRPr lang="es-ES_tradnl"/>
          </a:p>
        </p:txBody>
      </p:sp>
    </p:spTree>
    <p:extLst>
      <p:ext uri="{BB962C8B-B14F-4D97-AF65-F5344CB8AC3E}">
        <p14:creationId xmlns:p14="http://schemas.microsoft.com/office/powerpoint/2010/main" val="5438990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5544A-E4A0-3040-9A2B-57CE474A081D}"/>
              </a:ext>
            </a:extLst>
          </p:cNvPr>
          <p:cNvSpPr>
            <a:spLocks noGrp="1"/>
          </p:cNvSpPr>
          <p:nvPr>
            <p:ph type="title"/>
          </p:nvPr>
        </p:nvSpPr>
        <p:spPr/>
        <p:txBody>
          <a:bodyPr/>
          <a:lstStyle/>
          <a:p>
            <a:r>
              <a:rPr lang="en-GB"/>
              <a:t>Click to edit Master title style</a:t>
            </a:r>
            <a:endParaRPr lang="es-ES_tradnl"/>
          </a:p>
        </p:txBody>
      </p:sp>
      <p:sp>
        <p:nvSpPr>
          <p:cNvPr id="3" name="Date Placeholder 2">
            <a:extLst>
              <a:ext uri="{FF2B5EF4-FFF2-40B4-BE49-F238E27FC236}">
                <a16:creationId xmlns:a16="http://schemas.microsoft.com/office/drawing/2014/main" id="{D2668FBF-4DC4-CE47-97E7-F508D8DFBF7A}"/>
              </a:ext>
            </a:extLst>
          </p:cNvPr>
          <p:cNvSpPr>
            <a:spLocks noGrp="1"/>
          </p:cNvSpPr>
          <p:nvPr>
            <p:ph type="dt" sz="half" idx="10"/>
          </p:nvPr>
        </p:nvSpPr>
        <p:spPr/>
        <p:txBody>
          <a:bodyPr/>
          <a:lstStyle/>
          <a:p>
            <a:fld id="{AE00799D-155E-3E4E-9E45-79FC0F18D9EA}" type="datetimeFigureOut">
              <a:rPr lang="es-ES_tradnl" smtClean="0"/>
              <a:t>16/12/21</a:t>
            </a:fld>
            <a:endParaRPr lang="es-ES_tradnl"/>
          </a:p>
        </p:txBody>
      </p:sp>
      <p:sp>
        <p:nvSpPr>
          <p:cNvPr id="4" name="Footer Placeholder 3">
            <a:extLst>
              <a:ext uri="{FF2B5EF4-FFF2-40B4-BE49-F238E27FC236}">
                <a16:creationId xmlns:a16="http://schemas.microsoft.com/office/drawing/2014/main" id="{5B8B0B52-D89A-8847-B420-CA09BEFA8057}"/>
              </a:ext>
            </a:extLst>
          </p:cNvPr>
          <p:cNvSpPr>
            <a:spLocks noGrp="1"/>
          </p:cNvSpPr>
          <p:nvPr>
            <p:ph type="ftr" sz="quarter" idx="11"/>
          </p:nvPr>
        </p:nvSpPr>
        <p:spPr/>
        <p:txBody>
          <a:bodyPr/>
          <a:lstStyle/>
          <a:p>
            <a:endParaRPr lang="es-ES_tradnl"/>
          </a:p>
        </p:txBody>
      </p:sp>
      <p:sp>
        <p:nvSpPr>
          <p:cNvPr id="5" name="Slide Number Placeholder 4">
            <a:extLst>
              <a:ext uri="{FF2B5EF4-FFF2-40B4-BE49-F238E27FC236}">
                <a16:creationId xmlns:a16="http://schemas.microsoft.com/office/drawing/2014/main" id="{F2474416-104C-F145-99E0-A78D874D40D4}"/>
              </a:ext>
            </a:extLst>
          </p:cNvPr>
          <p:cNvSpPr>
            <a:spLocks noGrp="1"/>
          </p:cNvSpPr>
          <p:nvPr>
            <p:ph type="sldNum" sz="quarter" idx="12"/>
          </p:nvPr>
        </p:nvSpPr>
        <p:spPr/>
        <p:txBody>
          <a:bodyPr/>
          <a:lstStyle/>
          <a:p>
            <a:fld id="{2B271A3C-6A00-4D4B-A8D1-A0A95901AFA4}" type="slidenum">
              <a:rPr lang="es-ES_tradnl" smtClean="0"/>
              <a:t>‹#›</a:t>
            </a:fld>
            <a:endParaRPr lang="es-ES_tradnl"/>
          </a:p>
        </p:txBody>
      </p:sp>
    </p:spTree>
    <p:extLst>
      <p:ext uri="{BB962C8B-B14F-4D97-AF65-F5344CB8AC3E}">
        <p14:creationId xmlns:p14="http://schemas.microsoft.com/office/powerpoint/2010/main" val="1088541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784F7-B266-5641-9C68-A1B37B370460}"/>
              </a:ext>
            </a:extLst>
          </p:cNvPr>
          <p:cNvSpPr>
            <a:spLocks noGrp="1"/>
          </p:cNvSpPr>
          <p:nvPr>
            <p:ph type="title"/>
          </p:nvPr>
        </p:nvSpPr>
        <p:spPr/>
        <p:txBody>
          <a:bodyPr/>
          <a:lstStyle/>
          <a:p>
            <a:r>
              <a:rPr lang="en-GB"/>
              <a:t>Click to edit Master title style</a:t>
            </a:r>
            <a:endParaRPr lang="es-ES_tradnl"/>
          </a:p>
        </p:txBody>
      </p:sp>
      <p:sp>
        <p:nvSpPr>
          <p:cNvPr id="3" name="Content Placeholder 2">
            <a:extLst>
              <a:ext uri="{FF2B5EF4-FFF2-40B4-BE49-F238E27FC236}">
                <a16:creationId xmlns:a16="http://schemas.microsoft.com/office/drawing/2014/main" id="{8F1479A2-11CF-424F-B066-5D8344FF454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4" name="Date Placeholder 3">
            <a:extLst>
              <a:ext uri="{FF2B5EF4-FFF2-40B4-BE49-F238E27FC236}">
                <a16:creationId xmlns:a16="http://schemas.microsoft.com/office/drawing/2014/main" id="{354AC882-32A5-D14F-87D7-C98A95314EC3}"/>
              </a:ext>
            </a:extLst>
          </p:cNvPr>
          <p:cNvSpPr>
            <a:spLocks noGrp="1"/>
          </p:cNvSpPr>
          <p:nvPr>
            <p:ph type="dt" sz="half" idx="10"/>
          </p:nvPr>
        </p:nvSpPr>
        <p:spPr/>
        <p:txBody>
          <a:bodyPr/>
          <a:lstStyle/>
          <a:p>
            <a:fld id="{F6251776-4B8A-234F-A8D7-D49093107C07}" type="datetimeFigureOut">
              <a:rPr lang="es-ES_tradnl" smtClean="0"/>
              <a:t>16/12/21</a:t>
            </a:fld>
            <a:endParaRPr lang="es-ES_tradnl"/>
          </a:p>
        </p:txBody>
      </p:sp>
      <p:sp>
        <p:nvSpPr>
          <p:cNvPr id="5" name="Footer Placeholder 4">
            <a:extLst>
              <a:ext uri="{FF2B5EF4-FFF2-40B4-BE49-F238E27FC236}">
                <a16:creationId xmlns:a16="http://schemas.microsoft.com/office/drawing/2014/main" id="{7AE95249-79CF-AE4E-91C5-EDDDBBA6D812}"/>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854B83C2-335D-A74C-A613-5BCD471DC141}"/>
              </a:ext>
            </a:extLst>
          </p:cNvPr>
          <p:cNvSpPr>
            <a:spLocks noGrp="1"/>
          </p:cNvSpPr>
          <p:nvPr>
            <p:ph type="sldNum" sz="quarter" idx="12"/>
          </p:nvPr>
        </p:nvSpPr>
        <p:spPr/>
        <p:txBody>
          <a:bodyPr/>
          <a:lstStyle/>
          <a:p>
            <a:fld id="{914C4283-8998-284A-B37C-6EF1EEFC5D4E}" type="slidenum">
              <a:rPr lang="es-ES_tradnl" smtClean="0"/>
              <a:t>‹#›</a:t>
            </a:fld>
            <a:endParaRPr lang="es-ES_tradnl"/>
          </a:p>
        </p:txBody>
      </p:sp>
    </p:spTree>
    <p:extLst>
      <p:ext uri="{BB962C8B-B14F-4D97-AF65-F5344CB8AC3E}">
        <p14:creationId xmlns:p14="http://schemas.microsoft.com/office/powerpoint/2010/main" val="37870609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9CF401-BC68-7A42-8B3A-838471DBF13E}"/>
              </a:ext>
            </a:extLst>
          </p:cNvPr>
          <p:cNvSpPr>
            <a:spLocks noGrp="1"/>
          </p:cNvSpPr>
          <p:nvPr>
            <p:ph type="dt" sz="half" idx="10"/>
          </p:nvPr>
        </p:nvSpPr>
        <p:spPr/>
        <p:txBody>
          <a:bodyPr/>
          <a:lstStyle/>
          <a:p>
            <a:fld id="{AE00799D-155E-3E4E-9E45-79FC0F18D9EA}" type="datetimeFigureOut">
              <a:rPr lang="es-ES_tradnl" smtClean="0"/>
              <a:t>16/12/21</a:t>
            </a:fld>
            <a:endParaRPr lang="es-ES_tradnl"/>
          </a:p>
        </p:txBody>
      </p:sp>
      <p:sp>
        <p:nvSpPr>
          <p:cNvPr id="3" name="Footer Placeholder 2">
            <a:extLst>
              <a:ext uri="{FF2B5EF4-FFF2-40B4-BE49-F238E27FC236}">
                <a16:creationId xmlns:a16="http://schemas.microsoft.com/office/drawing/2014/main" id="{7541EB46-6366-504D-B24E-2E92053B17B9}"/>
              </a:ext>
            </a:extLst>
          </p:cNvPr>
          <p:cNvSpPr>
            <a:spLocks noGrp="1"/>
          </p:cNvSpPr>
          <p:nvPr>
            <p:ph type="ftr" sz="quarter" idx="11"/>
          </p:nvPr>
        </p:nvSpPr>
        <p:spPr/>
        <p:txBody>
          <a:bodyPr/>
          <a:lstStyle/>
          <a:p>
            <a:endParaRPr lang="es-ES_tradnl"/>
          </a:p>
        </p:txBody>
      </p:sp>
      <p:sp>
        <p:nvSpPr>
          <p:cNvPr id="4" name="Slide Number Placeholder 3">
            <a:extLst>
              <a:ext uri="{FF2B5EF4-FFF2-40B4-BE49-F238E27FC236}">
                <a16:creationId xmlns:a16="http://schemas.microsoft.com/office/drawing/2014/main" id="{13D3D687-22B3-7D4D-9BC7-3E83E4622BBA}"/>
              </a:ext>
            </a:extLst>
          </p:cNvPr>
          <p:cNvSpPr>
            <a:spLocks noGrp="1"/>
          </p:cNvSpPr>
          <p:nvPr>
            <p:ph type="sldNum" sz="quarter" idx="12"/>
          </p:nvPr>
        </p:nvSpPr>
        <p:spPr/>
        <p:txBody>
          <a:bodyPr/>
          <a:lstStyle/>
          <a:p>
            <a:fld id="{2B271A3C-6A00-4D4B-A8D1-A0A95901AFA4}" type="slidenum">
              <a:rPr lang="es-ES_tradnl" smtClean="0"/>
              <a:t>‹#›</a:t>
            </a:fld>
            <a:endParaRPr lang="es-ES_tradnl"/>
          </a:p>
        </p:txBody>
      </p:sp>
    </p:spTree>
    <p:extLst>
      <p:ext uri="{BB962C8B-B14F-4D97-AF65-F5344CB8AC3E}">
        <p14:creationId xmlns:p14="http://schemas.microsoft.com/office/powerpoint/2010/main" val="34798157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FE5CC-BE2E-4F45-A1B1-DF28040A9DD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s-ES_tradnl"/>
          </a:p>
        </p:txBody>
      </p:sp>
      <p:sp>
        <p:nvSpPr>
          <p:cNvPr id="3" name="Content Placeholder 2">
            <a:extLst>
              <a:ext uri="{FF2B5EF4-FFF2-40B4-BE49-F238E27FC236}">
                <a16:creationId xmlns:a16="http://schemas.microsoft.com/office/drawing/2014/main" id="{2828C911-5514-0D44-9A62-95D00A375D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4" name="Text Placeholder 3">
            <a:extLst>
              <a:ext uri="{FF2B5EF4-FFF2-40B4-BE49-F238E27FC236}">
                <a16:creationId xmlns:a16="http://schemas.microsoft.com/office/drawing/2014/main" id="{948BFDD4-9913-DD40-A093-9C2F39B386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B982FBE-3182-C148-8A1B-CCE4A91899E1}"/>
              </a:ext>
            </a:extLst>
          </p:cNvPr>
          <p:cNvSpPr>
            <a:spLocks noGrp="1"/>
          </p:cNvSpPr>
          <p:nvPr>
            <p:ph type="dt" sz="half" idx="10"/>
          </p:nvPr>
        </p:nvSpPr>
        <p:spPr/>
        <p:txBody>
          <a:bodyPr/>
          <a:lstStyle/>
          <a:p>
            <a:fld id="{AE00799D-155E-3E4E-9E45-79FC0F18D9EA}" type="datetimeFigureOut">
              <a:rPr lang="es-ES_tradnl" smtClean="0"/>
              <a:t>16/12/21</a:t>
            </a:fld>
            <a:endParaRPr lang="es-ES_tradnl"/>
          </a:p>
        </p:txBody>
      </p:sp>
      <p:sp>
        <p:nvSpPr>
          <p:cNvPr id="6" name="Footer Placeholder 5">
            <a:extLst>
              <a:ext uri="{FF2B5EF4-FFF2-40B4-BE49-F238E27FC236}">
                <a16:creationId xmlns:a16="http://schemas.microsoft.com/office/drawing/2014/main" id="{79505E8F-5196-0643-BB87-634921080D8D}"/>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07FE0C56-6CB7-CA4B-A013-D96E7C698D81}"/>
              </a:ext>
            </a:extLst>
          </p:cNvPr>
          <p:cNvSpPr>
            <a:spLocks noGrp="1"/>
          </p:cNvSpPr>
          <p:nvPr>
            <p:ph type="sldNum" sz="quarter" idx="12"/>
          </p:nvPr>
        </p:nvSpPr>
        <p:spPr/>
        <p:txBody>
          <a:bodyPr/>
          <a:lstStyle/>
          <a:p>
            <a:fld id="{2B271A3C-6A00-4D4B-A8D1-A0A95901AFA4}" type="slidenum">
              <a:rPr lang="es-ES_tradnl" smtClean="0"/>
              <a:t>‹#›</a:t>
            </a:fld>
            <a:endParaRPr lang="es-ES_tradnl"/>
          </a:p>
        </p:txBody>
      </p:sp>
    </p:spTree>
    <p:extLst>
      <p:ext uri="{BB962C8B-B14F-4D97-AF65-F5344CB8AC3E}">
        <p14:creationId xmlns:p14="http://schemas.microsoft.com/office/powerpoint/2010/main" val="9777699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87D21-4B65-7941-9C2F-C8886CD3127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s-ES_tradnl"/>
          </a:p>
        </p:txBody>
      </p:sp>
      <p:sp>
        <p:nvSpPr>
          <p:cNvPr id="3" name="Picture Placeholder 2">
            <a:extLst>
              <a:ext uri="{FF2B5EF4-FFF2-40B4-BE49-F238E27FC236}">
                <a16:creationId xmlns:a16="http://schemas.microsoft.com/office/drawing/2014/main" id="{BA484642-D09E-2648-8909-30C4DB9155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Text Placeholder 3">
            <a:extLst>
              <a:ext uri="{FF2B5EF4-FFF2-40B4-BE49-F238E27FC236}">
                <a16:creationId xmlns:a16="http://schemas.microsoft.com/office/drawing/2014/main" id="{3381C2FD-2EBE-CA4F-AC9A-E2DB105B5B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5FF4027-7415-0A4F-9C9F-75D2C16CC7C1}"/>
              </a:ext>
            </a:extLst>
          </p:cNvPr>
          <p:cNvSpPr>
            <a:spLocks noGrp="1"/>
          </p:cNvSpPr>
          <p:nvPr>
            <p:ph type="dt" sz="half" idx="10"/>
          </p:nvPr>
        </p:nvSpPr>
        <p:spPr/>
        <p:txBody>
          <a:bodyPr/>
          <a:lstStyle/>
          <a:p>
            <a:fld id="{AE00799D-155E-3E4E-9E45-79FC0F18D9EA}" type="datetimeFigureOut">
              <a:rPr lang="es-ES_tradnl" smtClean="0"/>
              <a:t>16/12/21</a:t>
            </a:fld>
            <a:endParaRPr lang="es-ES_tradnl"/>
          </a:p>
        </p:txBody>
      </p:sp>
      <p:sp>
        <p:nvSpPr>
          <p:cNvPr id="6" name="Footer Placeholder 5">
            <a:extLst>
              <a:ext uri="{FF2B5EF4-FFF2-40B4-BE49-F238E27FC236}">
                <a16:creationId xmlns:a16="http://schemas.microsoft.com/office/drawing/2014/main" id="{EC1610F1-B7CA-0046-B025-4CAD35DDBA07}"/>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F2556D4D-11A6-F542-A872-B7C22D861343}"/>
              </a:ext>
            </a:extLst>
          </p:cNvPr>
          <p:cNvSpPr>
            <a:spLocks noGrp="1"/>
          </p:cNvSpPr>
          <p:nvPr>
            <p:ph type="sldNum" sz="quarter" idx="12"/>
          </p:nvPr>
        </p:nvSpPr>
        <p:spPr/>
        <p:txBody>
          <a:bodyPr/>
          <a:lstStyle/>
          <a:p>
            <a:fld id="{2B271A3C-6A00-4D4B-A8D1-A0A95901AFA4}" type="slidenum">
              <a:rPr lang="es-ES_tradnl" smtClean="0"/>
              <a:t>‹#›</a:t>
            </a:fld>
            <a:endParaRPr lang="es-ES_tradnl"/>
          </a:p>
        </p:txBody>
      </p:sp>
    </p:spTree>
    <p:extLst>
      <p:ext uri="{BB962C8B-B14F-4D97-AF65-F5344CB8AC3E}">
        <p14:creationId xmlns:p14="http://schemas.microsoft.com/office/powerpoint/2010/main" val="33228081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635F5-5557-5840-A9FA-8EE91483BE17}"/>
              </a:ext>
            </a:extLst>
          </p:cNvPr>
          <p:cNvSpPr>
            <a:spLocks noGrp="1"/>
          </p:cNvSpPr>
          <p:nvPr>
            <p:ph type="title"/>
          </p:nvPr>
        </p:nvSpPr>
        <p:spPr/>
        <p:txBody>
          <a:bodyPr/>
          <a:lstStyle/>
          <a:p>
            <a:r>
              <a:rPr lang="en-GB"/>
              <a:t>Click to edit Master title style</a:t>
            </a:r>
            <a:endParaRPr lang="es-ES_tradnl"/>
          </a:p>
        </p:txBody>
      </p:sp>
      <p:sp>
        <p:nvSpPr>
          <p:cNvPr id="3" name="Vertical Text Placeholder 2">
            <a:extLst>
              <a:ext uri="{FF2B5EF4-FFF2-40B4-BE49-F238E27FC236}">
                <a16:creationId xmlns:a16="http://schemas.microsoft.com/office/drawing/2014/main" id="{1731EB8B-81C6-D44B-AC2C-C9B998A1032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4" name="Date Placeholder 3">
            <a:extLst>
              <a:ext uri="{FF2B5EF4-FFF2-40B4-BE49-F238E27FC236}">
                <a16:creationId xmlns:a16="http://schemas.microsoft.com/office/drawing/2014/main" id="{7B0E39DE-E5B1-D742-98A3-ACEAB47F1A00}"/>
              </a:ext>
            </a:extLst>
          </p:cNvPr>
          <p:cNvSpPr>
            <a:spLocks noGrp="1"/>
          </p:cNvSpPr>
          <p:nvPr>
            <p:ph type="dt" sz="half" idx="10"/>
          </p:nvPr>
        </p:nvSpPr>
        <p:spPr/>
        <p:txBody>
          <a:bodyPr/>
          <a:lstStyle/>
          <a:p>
            <a:fld id="{AE00799D-155E-3E4E-9E45-79FC0F18D9EA}" type="datetimeFigureOut">
              <a:rPr lang="es-ES_tradnl" smtClean="0"/>
              <a:t>16/12/21</a:t>
            </a:fld>
            <a:endParaRPr lang="es-ES_tradnl"/>
          </a:p>
        </p:txBody>
      </p:sp>
      <p:sp>
        <p:nvSpPr>
          <p:cNvPr id="5" name="Footer Placeholder 4">
            <a:extLst>
              <a:ext uri="{FF2B5EF4-FFF2-40B4-BE49-F238E27FC236}">
                <a16:creationId xmlns:a16="http://schemas.microsoft.com/office/drawing/2014/main" id="{A68C3315-7F90-1040-9CB8-BC4F2B2CE1BE}"/>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D9D707D3-3004-D143-9866-B954D378ED23}"/>
              </a:ext>
            </a:extLst>
          </p:cNvPr>
          <p:cNvSpPr>
            <a:spLocks noGrp="1"/>
          </p:cNvSpPr>
          <p:nvPr>
            <p:ph type="sldNum" sz="quarter" idx="12"/>
          </p:nvPr>
        </p:nvSpPr>
        <p:spPr/>
        <p:txBody>
          <a:bodyPr/>
          <a:lstStyle/>
          <a:p>
            <a:fld id="{2B271A3C-6A00-4D4B-A8D1-A0A95901AFA4}" type="slidenum">
              <a:rPr lang="es-ES_tradnl" smtClean="0"/>
              <a:t>‹#›</a:t>
            </a:fld>
            <a:endParaRPr lang="es-ES_tradnl"/>
          </a:p>
        </p:txBody>
      </p:sp>
    </p:spTree>
    <p:extLst>
      <p:ext uri="{BB962C8B-B14F-4D97-AF65-F5344CB8AC3E}">
        <p14:creationId xmlns:p14="http://schemas.microsoft.com/office/powerpoint/2010/main" val="34637872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C53BAE-CF24-674A-A9CB-1362F432FCC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s-ES_tradnl"/>
          </a:p>
        </p:txBody>
      </p:sp>
      <p:sp>
        <p:nvSpPr>
          <p:cNvPr id="3" name="Vertical Text Placeholder 2">
            <a:extLst>
              <a:ext uri="{FF2B5EF4-FFF2-40B4-BE49-F238E27FC236}">
                <a16:creationId xmlns:a16="http://schemas.microsoft.com/office/drawing/2014/main" id="{FB950B9C-1F54-714E-8CBB-2776D7F9775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4" name="Date Placeholder 3">
            <a:extLst>
              <a:ext uri="{FF2B5EF4-FFF2-40B4-BE49-F238E27FC236}">
                <a16:creationId xmlns:a16="http://schemas.microsoft.com/office/drawing/2014/main" id="{7FA9E833-6C77-A740-8274-367C6E77743F}"/>
              </a:ext>
            </a:extLst>
          </p:cNvPr>
          <p:cNvSpPr>
            <a:spLocks noGrp="1"/>
          </p:cNvSpPr>
          <p:nvPr>
            <p:ph type="dt" sz="half" idx="10"/>
          </p:nvPr>
        </p:nvSpPr>
        <p:spPr/>
        <p:txBody>
          <a:bodyPr/>
          <a:lstStyle/>
          <a:p>
            <a:fld id="{AE00799D-155E-3E4E-9E45-79FC0F18D9EA}" type="datetimeFigureOut">
              <a:rPr lang="es-ES_tradnl" smtClean="0"/>
              <a:t>16/12/21</a:t>
            </a:fld>
            <a:endParaRPr lang="es-ES_tradnl"/>
          </a:p>
        </p:txBody>
      </p:sp>
      <p:sp>
        <p:nvSpPr>
          <p:cNvPr id="5" name="Footer Placeholder 4">
            <a:extLst>
              <a:ext uri="{FF2B5EF4-FFF2-40B4-BE49-F238E27FC236}">
                <a16:creationId xmlns:a16="http://schemas.microsoft.com/office/drawing/2014/main" id="{8D0A72A8-AA6E-C142-955E-4049294BADA8}"/>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B05449A2-B117-F746-8B9E-FD8398251B99}"/>
              </a:ext>
            </a:extLst>
          </p:cNvPr>
          <p:cNvSpPr>
            <a:spLocks noGrp="1"/>
          </p:cNvSpPr>
          <p:nvPr>
            <p:ph type="sldNum" sz="quarter" idx="12"/>
          </p:nvPr>
        </p:nvSpPr>
        <p:spPr/>
        <p:txBody>
          <a:bodyPr/>
          <a:lstStyle/>
          <a:p>
            <a:fld id="{2B271A3C-6A00-4D4B-A8D1-A0A95901AFA4}" type="slidenum">
              <a:rPr lang="es-ES_tradnl" smtClean="0"/>
              <a:t>‹#›</a:t>
            </a:fld>
            <a:endParaRPr lang="es-ES_tradnl"/>
          </a:p>
        </p:txBody>
      </p:sp>
    </p:spTree>
    <p:extLst>
      <p:ext uri="{BB962C8B-B14F-4D97-AF65-F5344CB8AC3E}">
        <p14:creationId xmlns:p14="http://schemas.microsoft.com/office/powerpoint/2010/main" val="16653807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80119-91C0-184F-9650-90C6D4B1AF7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s-ES_tradnl"/>
          </a:p>
        </p:txBody>
      </p:sp>
      <p:sp>
        <p:nvSpPr>
          <p:cNvPr id="3" name="Subtitle 2">
            <a:extLst>
              <a:ext uri="{FF2B5EF4-FFF2-40B4-BE49-F238E27FC236}">
                <a16:creationId xmlns:a16="http://schemas.microsoft.com/office/drawing/2014/main" id="{F8213860-DF31-7144-8133-41F6809893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s-ES_tradnl"/>
          </a:p>
        </p:txBody>
      </p:sp>
      <p:sp>
        <p:nvSpPr>
          <p:cNvPr id="4" name="Date Placeholder 3">
            <a:extLst>
              <a:ext uri="{FF2B5EF4-FFF2-40B4-BE49-F238E27FC236}">
                <a16:creationId xmlns:a16="http://schemas.microsoft.com/office/drawing/2014/main" id="{E63C5699-0E7F-E74C-BB0B-C753292EF1DF}"/>
              </a:ext>
            </a:extLst>
          </p:cNvPr>
          <p:cNvSpPr>
            <a:spLocks noGrp="1"/>
          </p:cNvSpPr>
          <p:nvPr>
            <p:ph type="dt" sz="half" idx="10"/>
          </p:nvPr>
        </p:nvSpPr>
        <p:spPr/>
        <p:txBody>
          <a:bodyPr/>
          <a:lstStyle/>
          <a:p>
            <a:fld id="{196CD6CC-F254-1E44-A530-6FF9B50CF0C6}" type="datetimeFigureOut">
              <a:rPr lang="es-ES_tradnl" smtClean="0"/>
              <a:t>16/12/21</a:t>
            </a:fld>
            <a:endParaRPr lang="es-ES_tradnl"/>
          </a:p>
        </p:txBody>
      </p:sp>
      <p:sp>
        <p:nvSpPr>
          <p:cNvPr id="5" name="Footer Placeholder 4">
            <a:extLst>
              <a:ext uri="{FF2B5EF4-FFF2-40B4-BE49-F238E27FC236}">
                <a16:creationId xmlns:a16="http://schemas.microsoft.com/office/drawing/2014/main" id="{94D4C78F-F385-B74B-8040-2A4E770BD5B6}"/>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3CC3C55F-CD1B-0C4F-B9DE-0C4CC5F54CD2}"/>
              </a:ext>
            </a:extLst>
          </p:cNvPr>
          <p:cNvSpPr>
            <a:spLocks noGrp="1"/>
          </p:cNvSpPr>
          <p:nvPr>
            <p:ph type="sldNum" sz="quarter" idx="12"/>
          </p:nvPr>
        </p:nvSpPr>
        <p:spPr/>
        <p:txBody>
          <a:bodyPr/>
          <a:lstStyle/>
          <a:p>
            <a:fld id="{2374EFE0-3AC0-C745-B4C6-25C61F6243FB}" type="slidenum">
              <a:rPr lang="es-ES_tradnl" smtClean="0"/>
              <a:t>‹#›</a:t>
            </a:fld>
            <a:endParaRPr lang="es-ES_tradnl"/>
          </a:p>
        </p:txBody>
      </p:sp>
    </p:spTree>
    <p:extLst>
      <p:ext uri="{BB962C8B-B14F-4D97-AF65-F5344CB8AC3E}">
        <p14:creationId xmlns:p14="http://schemas.microsoft.com/office/powerpoint/2010/main" val="29690814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99454-2912-8C41-AC14-3C5E89BAC68D}"/>
              </a:ext>
            </a:extLst>
          </p:cNvPr>
          <p:cNvSpPr>
            <a:spLocks noGrp="1"/>
          </p:cNvSpPr>
          <p:nvPr>
            <p:ph type="title"/>
          </p:nvPr>
        </p:nvSpPr>
        <p:spPr/>
        <p:txBody>
          <a:bodyPr/>
          <a:lstStyle/>
          <a:p>
            <a:r>
              <a:rPr lang="en-GB"/>
              <a:t>Click to edit Master title style</a:t>
            </a:r>
            <a:endParaRPr lang="es-ES_tradnl"/>
          </a:p>
        </p:txBody>
      </p:sp>
      <p:sp>
        <p:nvSpPr>
          <p:cNvPr id="3" name="Content Placeholder 2">
            <a:extLst>
              <a:ext uri="{FF2B5EF4-FFF2-40B4-BE49-F238E27FC236}">
                <a16:creationId xmlns:a16="http://schemas.microsoft.com/office/drawing/2014/main" id="{BE08D93C-C568-2B49-A797-DE7CD583197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4" name="Date Placeholder 3">
            <a:extLst>
              <a:ext uri="{FF2B5EF4-FFF2-40B4-BE49-F238E27FC236}">
                <a16:creationId xmlns:a16="http://schemas.microsoft.com/office/drawing/2014/main" id="{B67E68B1-98EE-7C44-8963-F4ACF82E9389}"/>
              </a:ext>
            </a:extLst>
          </p:cNvPr>
          <p:cNvSpPr>
            <a:spLocks noGrp="1"/>
          </p:cNvSpPr>
          <p:nvPr>
            <p:ph type="dt" sz="half" idx="10"/>
          </p:nvPr>
        </p:nvSpPr>
        <p:spPr/>
        <p:txBody>
          <a:bodyPr/>
          <a:lstStyle/>
          <a:p>
            <a:fld id="{196CD6CC-F254-1E44-A530-6FF9B50CF0C6}" type="datetimeFigureOut">
              <a:rPr lang="es-ES_tradnl" smtClean="0"/>
              <a:t>16/12/21</a:t>
            </a:fld>
            <a:endParaRPr lang="es-ES_tradnl"/>
          </a:p>
        </p:txBody>
      </p:sp>
      <p:sp>
        <p:nvSpPr>
          <p:cNvPr id="5" name="Footer Placeholder 4">
            <a:extLst>
              <a:ext uri="{FF2B5EF4-FFF2-40B4-BE49-F238E27FC236}">
                <a16:creationId xmlns:a16="http://schemas.microsoft.com/office/drawing/2014/main" id="{4E5F5FF4-C88B-014C-BB6C-C60EFF8AF310}"/>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B19AC749-281D-EC4C-B4B2-2AEAF921E921}"/>
              </a:ext>
            </a:extLst>
          </p:cNvPr>
          <p:cNvSpPr>
            <a:spLocks noGrp="1"/>
          </p:cNvSpPr>
          <p:nvPr>
            <p:ph type="sldNum" sz="quarter" idx="12"/>
          </p:nvPr>
        </p:nvSpPr>
        <p:spPr/>
        <p:txBody>
          <a:bodyPr/>
          <a:lstStyle/>
          <a:p>
            <a:fld id="{2374EFE0-3AC0-C745-B4C6-25C61F6243FB}" type="slidenum">
              <a:rPr lang="es-ES_tradnl" smtClean="0"/>
              <a:t>‹#›</a:t>
            </a:fld>
            <a:endParaRPr lang="es-ES_tradnl"/>
          </a:p>
        </p:txBody>
      </p:sp>
    </p:spTree>
    <p:extLst>
      <p:ext uri="{BB962C8B-B14F-4D97-AF65-F5344CB8AC3E}">
        <p14:creationId xmlns:p14="http://schemas.microsoft.com/office/powerpoint/2010/main" val="36367351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0D314-DF8E-D241-B705-088054C352A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s-ES_tradnl"/>
          </a:p>
        </p:txBody>
      </p:sp>
      <p:sp>
        <p:nvSpPr>
          <p:cNvPr id="3" name="Text Placeholder 2">
            <a:extLst>
              <a:ext uri="{FF2B5EF4-FFF2-40B4-BE49-F238E27FC236}">
                <a16:creationId xmlns:a16="http://schemas.microsoft.com/office/drawing/2014/main" id="{7249928E-D003-5648-BCDD-ABEA1CD6B5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492F81E-AD85-0540-B862-98EBEF980154}"/>
              </a:ext>
            </a:extLst>
          </p:cNvPr>
          <p:cNvSpPr>
            <a:spLocks noGrp="1"/>
          </p:cNvSpPr>
          <p:nvPr>
            <p:ph type="dt" sz="half" idx="10"/>
          </p:nvPr>
        </p:nvSpPr>
        <p:spPr/>
        <p:txBody>
          <a:bodyPr/>
          <a:lstStyle/>
          <a:p>
            <a:fld id="{196CD6CC-F254-1E44-A530-6FF9B50CF0C6}" type="datetimeFigureOut">
              <a:rPr lang="es-ES_tradnl" smtClean="0"/>
              <a:t>16/12/21</a:t>
            </a:fld>
            <a:endParaRPr lang="es-ES_tradnl"/>
          </a:p>
        </p:txBody>
      </p:sp>
      <p:sp>
        <p:nvSpPr>
          <p:cNvPr id="5" name="Footer Placeholder 4">
            <a:extLst>
              <a:ext uri="{FF2B5EF4-FFF2-40B4-BE49-F238E27FC236}">
                <a16:creationId xmlns:a16="http://schemas.microsoft.com/office/drawing/2014/main" id="{5D21F15D-2E53-3A4F-A3C4-C1B2F92BEE00}"/>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8BAF86CE-2F47-8645-9558-8FD697369416}"/>
              </a:ext>
            </a:extLst>
          </p:cNvPr>
          <p:cNvSpPr>
            <a:spLocks noGrp="1"/>
          </p:cNvSpPr>
          <p:nvPr>
            <p:ph type="sldNum" sz="quarter" idx="12"/>
          </p:nvPr>
        </p:nvSpPr>
        <p:spPr/>
        <p:txBody>
          <a:bodyPr/>
          <a:lstStyle/>
          <a:p>
            <a:fld id="{2374EFE0-3AC0-C745-B4C6-25C61F6243FB}" type="slidenum">
              <a:rPr lang="es-ES_tradnl" smtClean="0"/>
              <a:t>‹#›</a:t>
            </a:fld>
            <a:endParaRPr lang="es-ES_tradnl"/>
          </a:p>
        </p:txBody>
      </p:sp>
    </p:spTree>
    <p:extLst>
      <p:ext uri="{BB962C8B-B14F-4D97-AF65-F5344CB8AC3E}">
        <p14:creationId xmlns:p14="http://schemas.microsoft.com/office/powerpoint/2010/main" val="13379721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80E15-4FE3-D444-826C-211683AA1EEF}"/>
              </a:ext>
            </a:extLst>
          </p:cNvPr>
          <p:cNvSpPr>
            <a:spLocks noGrp="1"/>
          </p:cNvSpPr>
          <p:nvPr>
            <p:ph type="title"/>
          </p:nvPr>
        </p:nvSpPr>
        <p:spPr/>
        <p:txBody>
          <a:bodyPr/>
          <a:lstStyle/>
          <a:p>
            <a:r>
              <a:rPr lang="en-GB"/>
              <a:t>Click to edit Master title style</a:t>
            </a:r>
            <a:endParaRPr lang="es-ES_tradnl"/>
          </a:p>
        </p:txBody>
      </p:sp>
      <p:sp>
        <p:nvSpPr>
          <p:cNvPr id="3" name="Content Placeholder 2">
            <a:extLst>
              <a:ext uri="{FF2B5EF4-FFF2-40B4-BE49-F238E27FC236}">
                <a16:creationId xmlns:a16="http://schemas.microsoft.com/office/drawing/2014/main" id="{9B743473-7DC2-834F-8893-C5CBB0602A8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4" name="Content Placeholder 3">
            <a:extLst>
              <a:ext uri="{FF2B5EF4-FFF2-40B4-BE49-F238E27FC236}">
                <a16:creationId xmlns:a16="http://schemas.microsoft.com/office/drawing/2014/main" id="{DE9205BA-9A84-ED41-8480-325103FD091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5" name="Date Placeholder 4">
            <a:extLst>
              <a:ext uri="{FF2B5EF4-FFF2-40B4-BE49-F238E27FC236}">
                <a16:creationId xmlns:a16="http://schemas.microsoft.com/office/drawing/2014/main" id="{2A9F6DD7-C6BA-E84D-AD33-5EF5609622AD}"/>
              </a:ext>
            </a:extLst>
          </p:cNvPr>
          <p:cNvSpPr>
            <a:spLocks noGrp="1"/>
          </p:cNvSpPr>
          <p:nvPr>
            <p:ph type="dt" sz="half" idx="10"/>
          </p:nvPr>
        </p:nvSpPr>
        <p:spPr/>
        <p:txBody>
          <a:bodyPr/>
          <a:lstStyle/>
          <a:p>
            <a:fld id="{196CD6CC-F254-1E44-A530-6FF9B50CF0C6}" type="datetimeFigureOut">
              <a:rPr lang="es-ES_tradnl" smtClean="0"/>
              <a:t>16/12/21</a:t>
            </a:fld>
            <a:endParaRPr lang="es-ES_tradnl"/>
          </a:p>
        </p:txBody>
      </p:sp>
      <p:sp>
        <p:nvSpPr>
          <p:cNvPr id="6" name="Footer Placeholder 5">
            <a:extLst>
              <a:ext uri="{FF2B5EF4-FFF2-40B4-BE49-F238E27FC236}">
                <a16:creationId xmlns:a16="http://schemas.microsoft.com/office/drawing/2014/main" id="{0BE5DA38-9A52-A04F-B2FB-7C0D2BCDA4F6}"/>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A2FAE7DB-48EF-2347-A8D7-BDE31A24A219}"/>
              </a:ext>
            </a:extLst>
          </p:cNvPr>
          <p:cNvSpPr>
            <a:spLocks noGrp="1"/>
          </p:cNvSpPr>
          <p:nvPr>
            <p:ph type="sldNum" sz="quarter" idx="12"/>
          </p:nvPr>
        </p:nvSpPr>
        <p:spPr/>
        <p:txBody>
          <a:bodyPr/>
          <a:lstStyle/>
          <a:p>
            <a:fld id="{2374EFE0-3AC0-C745-B4C6-25C61F6243FB}" type="slidenum">
              <a:rPr lang="es-ES_tradnl" smtClean="0"/>
              <a:t>‹#›</a:t>
            </a:fld>
            <a:endParaRPr lang="es-ES_tradnl"/>
          </a:p>
        </p:txBody>
      </p:sp>
    </p:spTree>
    <p:extLst>
      <p:ext uri="{BB962C8B-B14F-4D97-AF65-F5344CB8AC3E}">
        <p14:creationId xmlns:p14="http://schemas.microsoft.com/office/powerpoint/2010/main" val="7994903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5B7D5-5C68-7645-8F75-1A0C1A1892AB}"/>
              </a:ext>
            </a:extLst>
          </p:cNvPr>
          <p:cNvSpPr>
            <a:spLocks noGrp="1"/>
          </p:cNvSpPr>
          <p:nvPr>
            <p:ph type="title"/>
          </p:nvPr>
        </p:nvSpPr>
        <p:spPr>
          <a:xfrm>
            <a:off x="839788" y="365125"/>
            <a:ext cx="10515600" cy="1325563"/>
          </a:xfrm>
        </p:spPr>
        <p:txBody>
          <a:bodyPr/>
          <a:lstStyle/>
          <a:p>
            <a:r>
              <a:rPr lang="en-GB"/>
              <a:t>Click to edit Master title style</a:t>
            </a:r>
            <a:endParaRPr lang="es-ES_tradnl"/>
          </a:p>
        </p:txBody>
      </p:sp>
      <p:sp>
        <p:nvSpPr>
          <p:cNvPr id="3" name="Text Placeholder 2">
            <a:extLst>
              <a:ext uri="{FF2B5EF4-FFF2-40B4-BE49-F238E27FC236}">
                <a16:creationId xmlns:a16="http://schemas.microsoft.com/office/drawing/2014/main" id="{EF5E62CD-597E-4342-A05C-4C0F331A32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D6C2ED2-2022-4E48-8508-71331985333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5" name="Text Placeholder 4">
            <a:extLst>
              <a:ext uri="{FF2B5EF4-FFF2-40B4-BE49-F238E27FC236}">
                <a16:creationId xmlns:a16="http://schemas.microsoft.com/office/drawing/2014/main" id="{28A0A623-CE0C-9647-AB28-1BF75BE933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A7963EB-BE66-E543-B6C5-94DDAC0C724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7" name="Date Placeholder 6">
            <a:extLst>
              <a:ext uri="{FF2B5EF4-FFF2-40B4-BE49-F238E27FC236}">
                <a16:creationId xmlns:a16="http://schemas.microsoft.com/office/drawing/2014/main" id="{59FE3552-1ED4-C942-9D34-F93BA7604152}"/>
              </a:ext>
            </a:extLst>
          </p:cNvPr>
          <p:cNvSpPr>
            <a:spLocks noGrp="1"/>
          </p:cNvSpPr>
          <p:nvPr>
            <p:ph type="dt" sz="half" idx="10"/>
          </p:nvPr>
        </p:nvSpPr>
        <p:spPr/>
        <p:txBody>
          <a:bodyPr/>
          <a:lstStyle/>
          <a:p>
            <a:fld id="{196CD6CC-F254-1E44-A530-6FF9B50CF0C6}" type="datetimeFigureOut">
              <a:rPr lang="es-ES_tradnl" smtClean="0"/>
              <a:t>16/12/21</a:t>
            </a:fld>
            <a:endParaRPr lang="es-ES_tradnl"/>
          </a:p>
        </p:txBody>
      </p:sp>
      <p:sp>
        <p:nvSpPr>
          <p:cNvPr id="8" name="Footer Placeholder 7">
            <a:extLst>
              <a:ext uri="{FF2B5EF4-FFF2-40B4-BE49-F238E27FC236}">
                <a16:creationId xmlns:a16="http://schemas.microsoft.com/office/drawing/2014/main" id="{9EA61590-B558-2146-9C61-141E41CEBC24}"/>
              </a:ext>
            </a:extLst>
          </p:cNvPr>
          <p:cNvSpPr>
            <a:spLocks noGrp="1"/>
          </p:cNvSpPr>
          <p:nvPr>
            <p:ph type="ftr" sz="quarter" idx="11"/>
          </p:nvPr>
        </p:nvSpPr>
        <p:spPr/>
        <p:txBody>
          <a:bodyPr/>
          <a:lstStyle/>
          <a:p>
            <a:endParaRPr lang="es-ES_tradnl"/>
          </a:p>
        </p:txBody>
      </p:sp>
      <p:sp>
        <p:nvSpPr>
          <p:cNvPr id="9" name="Slide Number Placeholder 8">
            <a:extLst>
              <a:ext uri="{FF2B5EF4-FFF2-40B4-BE49-F238E27FC236}">
                <a16:creationId xmlns:a16="http://schemas.microsoft.com/office/drawing/2014/main" id="{457C4718-6CFA-244C-A8CD-9704FA34A516}"/>
              </a:ext>
            </a:extLst>
          </p:cNvPr>
          <p:cNvSpPr>
            <a:spLocks noGrp="1"/>
          </p:cNvSpPr>
          <p:nvPr>
            <p:ph type="sldNum" sz="quarter" idx="12"/>
          </p:nvPr>
        </p:nvSpPr>
        <p:spPr/>
        <p:txBody>
          <a:bodyPr/>
          <a:lstStyle/>
          <a:p>
            <a:fld id="{2374EFE0-3AC0-C745-B4C6-25C61F6243FB}" type="slidenum">
              <a:rPr lang="es-ES_tradnl" smtClean="0"/>
              <a:t>‹#›</a:t>
            </a:fld>
            <a:endParaRPr lang="es-ES_tradnl"/>
          </a:p>
        </p:txBody>
      </p:sp>
    </p:spTree>
    <p:extLst>
      <p:ext uri="{BB962C8B-B14F-4D97-AF65-F5344CB8AC3E}">
        <p14:creationId xmlns:p14="http://schemas.microsoft.com/office/powerpoint/2010/main" val="2765913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0657-139A-194B-9E32-50E3A210778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s-ES_tradnl"/>
          </a:p>
        </p:txBody>
      </p:sp>
      <p:sp>
        <p:nvSpPr>
          <p:cNvPr id="3" name="Text Placeholder 2">
            <a:extLst>
              <a:ext uri="{FF2B5EF4-FFF2-40B4-BE49-F238E27FC236}">
                <a16:creationId xmlns:a16="http://schemas.microsoft.com/office/drawing/2014/main" id="{273EECD3-5175-B043-AB7A-9267261570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E91A36D-927B-B643-8851-5614BB946745}"/>
              </a:ext>
            </a:extLst>
          </p:cNvPr>
          <p:cNvSpPr>
            <a:spLocks noGrp="1"/>
          </p:cNvSpPr>
          <p:nvPr>
            <p:ph type="dt" sz="half" idx="10"/>
          </p:nvPr>
        </p:nvSpPr>
        <p:spPr/>
        <p:txBody>
          <a:bodyPr/>
          <a:lstStyle/>
          <a:p>
            <a:fld id="{F6251776-4B8A-234F-A8D7-D49093107C07}" type="datetimeFigureOut">
              <a:rPr lang="es-ES_tradnl" smtClean="0"/>
              <a:t>16/12/21</a:t>
            </a:fld>
            <a:endParaRPr lang="es-ES_tradnl"/>
          </a:p>
        </p:txBody>
      </p:sp>
      <p:sp>
        <p:nvSpPr>
          <p:cNvPr id="5" name="Footer Placeholder 4">
            <a:extLst>
              <a:ext uri="{FF2B5EF4-FFF2-40B4-BE49-F238E27FC236}">
                <a16:creationId xmlns:a16="http://schemas.microsoft.com/office/drawing/2014/main" id="{A5B4E838-732A-AB47-850D-10BD9D2E90DE}"/>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BBF62CB8-DEA7-964F-835A-E6644E58E772}"/>
              </a:ext>
            </a:extLst>
          </p:cNvPr>
          <p:cNvSpPr>
            <a:spLocks noGrp="1"/>
          </p:cNvSpPr>
          <p:nvPr>
            <p:ph type="sldNum" sz="quarter" idx="12"/>
          </p:nvPr>
        </p:nvSpPr>
        <p:spPr/>
        <p:txBody>
          <a:bodyPr/>
          <a:lstStyle/>
          <a:p>
            <a:fld id="{914C4283-8998-284A-B37C-6EF1EEFC5D4E}" type="slidenum">
              <a:rPr lang="es-ES_tradnl" smtClean="0"/>
              <a:t>‹#›</a:t>
            </a:fld>
            <a:endParaRPr lang="es-ES_tradnl"/>
          </a:p>
        </p:txBody>
      </p:sp>
    </p:spTree>
    <p:extLst>
      <p:ext uri="{BB962C8B-B14F-4D97-AF65-F5344CB8AC3E}">
        <p14:creationId xmlns:p14="http://schemas.microsoft.com/office/powerpoint/2010/main" val="31969510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4EB78-98EB-5C46-B98A-1E5B25D1605B}"/>
              </a:ext>
            </a:extLst>
          </p:cNvPr>
          <p:cNvSpPr>
            <a:spLocks noGrp="1"/>
          </p:cNvSpPr>
          <p:nvPr>
            <p:ph type="title"/>
          </p:nvPr>
        </p:nvSpPr>
        <p:spPr/>
        <p:txBody>
          <a:bodyPr/>
          <a:lstStyle/>
          <a:p>
            <a:r>
              <a:rPr lang="en-GB"/>
              <a:t>Click to edit Master title style</a:t>
            </a:r>
            <a:endParaRPr lang="es-ES_tradnl"/>
          </a:p>
        </p:txBody>
      </p:sp>
      <p:sp>
        <p:nvSpPr>
          <p:cNvPr id="3" name="Date Placeholder 2">
            <a:extLst>
              <a:ext uri="{FF2B5EF4-FFF2-40B4-BE49-F238E27FC236}">
                <a16:creationId xmlns:a16="http://schemas.microsoft.com/office/drawing/2014/main" id="{94FDA3F5-BDF0-C341-939A-FC58A3AD19D6}"/>
              </a:ext>
            </a:extLst>
          </p:cNvPr>
          <p:cNvSpPr>
            <a:spLocks noGrp="1"/>
          </p:cNvSpPr>
          <p:nvPr>
            <p:ph type="dt" sz="half" idx="10"/>
          </p:nvPr>
        </p:nvSpPr>
        <p:spPr/>
        <p:txBody>
          <a:bodyPr/>
          <a:lstStyle/>
          <a:p>
            <a:fld id="{196CD6CC-F254-1E44-A530-6FF9B50CF0C6}" type="datetimeFigureOut">
              <a:rPr lang="es-ES_tradnl" smtClean="0"/>
              <a:t>16/12/21</a:t>
            </a:fld>
            <a:endParaRPr lang="es-ES_tradnl"/>
          </a:p>
        </p:txBody>
      </p:sp>
      <p:sp>
        <p:nvSpPr>
          <p:cNvPr id="4" name="Footer Placeholder 3">
            <a:extLst>
              <a:ext uri="{FF2B5EF4-FFF2-40B4-BE49-F238E27FC236}">
                <a16:creationId xmlns:a16="http://schemas.microsoft.com/office/drawing/2014/main" id="{F68DB14B-FD16-B447-B8C1-C77F2C8E116B}"/>
              </a:ext>
            </a:extLst>
          </p:cNvPr>
          <p:cNvSpPr>
            <a:spLocks noGrp="1"/>
          </p:cNvSpPr>
          <p:nvPr>
            <p:ph type="ftr" sz="quarter" idx="11"/>
          </p:nvPr>
        </p:nvSpPr>
        <p:spPr/>
        <p:txBody>
          <a:bodyPr/>
          <a:lstStyle/>
          <a:p>
            <a:endParaRPr lang="es-ES_tradnl"/>
          </a:p>
        </p:txBody>
      </p:sp>
      <p:sp>
        <p:nvSpPr>
          <p:cNvPr id="5" name="Slide Number Placeholder 4">
            <a:extLst>
              <a:ext uri="{FF2B5EF4-FFF2-40B4-BE49-F238E27FC236}">
                <a16:creationId xmlns:a16="http://schemas.microsoft.com/office/drawing/2014/main" id="{CF961C57-69B1-554C-B4B7-F421D42BEEF9}"/>
              </a:ext>
            </a:extLst>
          </p:cNvPr>
          <p:cNvSpPr>
            <a:spLocks noGrp="1"/>
          </p:cNvSpPr>
          <p:nvPr>
            <p:ph type="sldNum" sz="quarter" idx="12"/>
          </p:nvPr>
        </p:nvSpPr>
        <p:spPr/>
        <p:txBody>
          <a:bodyPr/>
          <a:lstStyle/>
          <a:p>
            <a:fld id="{2374EFE0-3AC0-C745-B4C6-25C61F6243FB}" type="slidenum">
              <a:rPr lang="es-ES_tradnl" smtClean="0"/>
              <a:t>‹#›</a:t>
            </a:fld>
            <a:endParaRPr lang="es-ES_tradnl"/>
          </a:p>
        </p:txBody>
      </p:sp>
    </p:spTree>
    <p:extLst>
      <p:ext uri="{BB962C8B-B14F-4D97-AF65-F5344CB8AC3E}">
        <p14:creationId xmlns:p14="http://schemas.microsoft.com/office/powerpoint/2010/main" val="34308506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945263-F98F-9F41-806B-5E45A72CF75C}"/>
              </a:ext>
            </a:extLst>
          </p:cNvPr>
          <p:cNvSpPr>
            <a:spLocks noGrp="1"/>
          </p:cNvSpPr>
          <p:nvPr>
            <p:ph type="dt" sz="half" idx="10"/>
          </p:nvPr>
        </p:nvSpPr>
        <p:spPr/>
        <p:txBody>
          <a:bodyPr/>
          <a:lstStyle/>
          <a:p>
            <a:fld id="{196CD6CC-F254-1E44-A530-6FF9B50CF0C6}" type="datetimeFigureOut">
              <a:rPr lang="es-ES_tradnl" smtClean="0"/>
              <a:t>16/12/21</a:t>
            </a:fld>
            <a:endParaRPr lang="es-ES_tradnl"/>
          </a:p>
        </p:txBody>
      </p:sp>
      <p:sp>
        <p:nvSpPr>
          <p:cNvPr id="3" name="Footer Placeholder 2">
            <a:extLst>
              <a:ext uri="{FF2B5EF4-FFF2-40B4-BE49-F238E27FC236}">
                <a16:creationId xmlns:a16="http://schemas.microsoft.com/office/drawing/2014/main" id="{81E94DE9-FFCA-E641-95A3-215751DB8C02}"/>
              </a:ext>
            </a:extLst>
          </p:cNvPr>
          <p:cNvSpPr>
            <a:spLocks noGrp="1"/>
          </p:cNvSpPr>
          <p:nvPr>
            <p:ph type="ftr" sz="quarter" idx="11"/>
          </p:nvPr>
        </p:nvSpPr>
        <p:spPr/>
        <p:txBody>
          <a:bodyPr/>
          <a:lstStyle/>
          <a:p>
            <a:endParaRPr lang="es-ES_tradnl"/>
          </a:p>
        </p:txBody>
      </p:sp>
      <p:sp>
        <p:nvSpPr>
          <p:cNvPr id="4" name="Slide Number Placeholder 3">
            <a:extLst>
              <a:ext uri="{FF2B5EF4-FFF2-40B4-BE49-F238E27FC236}">
                <a16:creationId xmlns:a16="http://schemas.microsoft.com/office/drawing/2014/main" id="{CBB39FCD-3345-F44D-8C25-1AB2D2E380DD}"/>
              </a:ext>
            </a:extLst>
          </p:cNvPr>
          <p:cNvSpPr>
            <a:spLocks noGrp="1"/>
          </p:cNvSpPr>
          <p:nvPr>
            <p:ph type="sldNum" sz="quarter" idx="12"/>
          </p:nvPr>
        </p:nvSpPr>
        <p:spPr/>
        <p:txBody>
          <a:bodyPr/>
          <a:lstStyle/>
          <a:p>
            <a:fld id="{2374EFE0-3AC0-C745-B4C6-25C61F6243FB}" type="slidenum">
              <a:rPr lang="es-ES_tradnl" smtClean="0"/>
              <a:t>‹#›</a:t>
            </a:fld>
            <a:endParaRPr lang="es-ES_tradnl"/>
          </a:p>
        </p:txBody>
      </p:sp>
    </p:spTree>
    <p:extLst>
      <p:ext uri="{BB962C8B-B14F-4D97-AF65-F5344CB8AC3E}">
        <p14:creationId xmlns:p14="http://schemas.microsoft.com/office/powerpoint/2010/main" val="40612042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5131E-EF05-FF43-BC59-B9FE052D8A3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s-ES_tradnl"/>
          </a:p>
        </p:txBody>
      </p:sp>
      <p:sp>
        <p:nvSpPr>
          <p:cNvPr id="3" name="Content Placeholder 2">
            <a:extLst>
              <a:ext uri="{FF2B5EF4-FFF2-40B4-BE49-F238E27FC236}">
                <a16:creationId xmlns:a16="http://schemas.microsoft.com/office/drawing/2014/main" id="{33B5A4CA-B6C8-D04A-98F4-8313FF9201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4" name="Text Placeholder 3">
            <a:extLst>
              <a:ext uri="{FF2B5EF4-FFF2-40B4-BE49-F238E27FC236}">
                <a16:creationId xmlns:a16="http://schemas.microsoft.com/office/drawing/2014/main" id="{39A706F5-C237-9C4C-9AF8-5C86FD682E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3CAEE47-FC2D-584F-B526-03014B00D132}"/>
              </a:ext>
            </a:extLst>
          </p:cNvPr>
          <p:cNvSpPr>
            <a:spLocks noGrp="1"/>
          </p:cNvSpPr>
          <p:nvPr>
            <p:ph type="dt" sz="half" idx="10"/>
          </p:nvPr>
        </p:nvSpPr>
        <p:spPr/>
        <p:txBody>
          <a:bodyPr/>
          <a:lstStyle/>
          <a:p>
            <a:fld id="{196CD6CC-F254-1E44-A530-6FF9B50CF0C6}" type="datetimeFigureOut">
              <a:rPr lang="es-ES_tradnl" smtClean="0"/>
              <a:t>16/12/21</a:t>
            </a:fld>
            <a:endParaRPr lang="es-ES_tradnl"/>
          </a:p>
        </p:txBody>
      </p:sp>
      <p:sp>
        <p:nvSpPr>
          <p:cNvPr id="6" name="Footer Placeholder 5">
            <a:extLst>
              <a:ext uri="{FF2B5EF4-FFF2-40B4-BE49-F238E27FC236}">
                <a16:creationId xmlns:a16="http://schemas.microsoft.com/office/drawing/2014/main" id="{16F5D3AB-AEF4-1B4C-99BE-7CE2DC43135C}"/>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B4C4B011-1AFD-CE45-9156-42928CEF3615}"/>
              </a:ext>
            </a:extLst>
          </p:cNvPr>
          <p:cNvSpPr>
            <a:spLocks noGrp="1"/>
          </p:cNvSpPr>
          <p:nvPr>
            <p:ph type="sldNum" sz="quarter" idx="12"/>
          </p:nvPr>
        </p:nvSpPr>
        <p:spPr/>
        <p:txBody>
          <a:bodyPr/>
          <a:lstStyle/>
          <a:p>
            <a:fld id="{2374EFE0-3AC0-C745-B4C6-25C61F6243FB}" type="slidenum">
              <a:rPr lang="es-ES_tradnl" smtClean="0"/>
              <a:t>‹#›</a:t>
            </a:fld>
            <a:endParaRPr lang="es-ES_tradnl"/>
          </a:p>
        </p:txBody>
      </p:sp>
    </p:spTree>
    <p:extLst>
      <p:ext uri="{BB962C8B-B14F-4D97-AF65-F5344CB8AC3E}">
        <p14:creationId xmlns:p14="http://schemas.microsoft.com/office/powerpoint/2010/main" val="27012568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AB35E-F584-E34A-A190-B639A9D172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s-ES_tradnl"/>
          </a:p>
        </p:txBody>
      </p:sp>
      <p:sp>
        <p:nvSpPr>
          <p:cNvPr id="3" name="Picture Placeholder 2">
            <a:extLst>
              <a:ext uri="{FF2B5EF4-FFF2-40B4-BE49-F238E27FC236}">
                <a16:creationId xmlns:a16="http://schemas.microsoft.com/office/drawing/2014/main" id="{04825028-C51F-AF44-BA0B-FC54FBA688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Text Placeholder 3">
            <a:extLst>
              <a:ext uri="{FF2B5EF4-FFF2-40B4-BE49-F238E27FC236}">
                <a16:creationId xmlns:a16="http://schemas.microsoft.com/office/drawing/2014/main" id="{3625CDB5-4101-994B-9C93-7CEEA3519B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803F05F-E802-C749-9A68-F9ECB67FA74A}"/>
              </a:ext>
            </a:extLst>
          </p:cNvPr>
          <p:cNvSpPr>
            <a:spLocks noGrp="1"/>
          </p:cNvSpPr>
          <p:nvPr>
            <p:ph type="dt" sz="half" idx="10"/>
          </p:nvPr>
        </p:nvSpPr>
        <p:spPr/>
        <p:txBody>
          <a:bodyPr/>
          <a:lstStyle/>
          <a:p>
            <a:fld id="{196CD6CC-F254-1E44-A530-6FF9B50CF0C6}" type="datetimeFigureOut">
              <a:rPr lang="es-ES_tradnl" smtClean="0"/>
              <a:t>16/12/21</a:t>
            </a:fld>
            <a:endParaRPr lang="es-ES_tradnl"/>
          </a:p>
        </p:txBody>
      </p:sp>
      <p:sp>
        <p:nvSpPr>
          <p:cNvPr id="6" name="Footer Placeholder 5">
            <a:extLst>
              <a:ext uri="{FF2B5EF4-FFF2-40B4-BE49-F238E27FC236}">
                <a16:creationId xmlns:a16="http://schemas.microsoft.com/office/drawing/2014/main" id="{7EB52467-886F-5440-87E0-677B2F1CCD8B}"/>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B14BBCAC-F315-EE42-89C2-B16673B01A0F}"/>
              </a:ext>
            </a:extLst>
          </p:cNvPr>
          <p:cNvSpPr>
            <a:spLocks noGrp="1"/>
          </p:cNvSpPr>
          <p:nvPr>
            <p:ph type="sldNum" sz="quarter" idx="12"/>
          </p:nvPr>
        </p:nvSpPr>
        <p:spPr/>
        <p:txBody>
          <a:bodyPr/>
          <a:lstStyle/>
          <a:p>
            <a:fld id="{2374EFE0-3AC0-C745-B4C6-25C61F6243FB}" type="slidenum">
              <a:rPr lang="es-ES_tradnl" smtClean="0"/>
              <a:t>‹#›</a:t>
            </a:fld>
            <a:endParaRPr lang="es-ES_tradnl"/>
          </a:p>
        </p:txBody>
      </p:sp>
    </p:spTree>
    <p:extLst>
      <p:ext uri="{BB962C8B-B14F-4D97-AF65-F5344CB8AC3E}">
        <p14:creationId xmlns:p14="http://schemas.microsoft.com/office/powerpoint/2010/main" val="39026601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FD6BB-3859-8C45-A091-2BD66D88A421}"/>
              </a:ext>
            </a:extLst>
          </p:cNvPr>
          <p:cNvSpPr>
            <a:spLocks noGrp="1"/>
          </p:cNvSpPr>
          <p:nvPr>
            <p:ph type="title"/>
          </p:nvPr>
        </p:nvSpPr>
        <p:spPr/>
        <p:txBody>
          <a:bodyPr/>
          <a:lstStyle/>
          <a:p>
            <a:r>
              <a:rPr lang="en-GB"/>
              <a:t>Click to edit Master title style</a:t>
            </a:r>
            <a:endParaRPr lang="es-ES_tradnl"/>
          </a:p>
        </p:txBody>
      </p:sp>
      <p:sp>
        <p:nvSpPr>
          <p:cNvPr id="3" name="Vertical Text Placeholder 2">
            <a:extLst>
              <a:ext uri="{FF2B5EF4-FFF2-40B4-BE49-F238E27FC236}">
                <a16:creationId xmlns:a16="http://schemas.microsoft.com/office/drawing/2014/main" id="{19106D2D-410F-6844-AC0C-269D0D9E59A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4" name="Date Placeholder 3">
            <a:extLst>
              <a:ext uri="{FF2B5EF4-FFF2-40B4-BE49-F238E27FC236}">
                <a16:creationId xmlns:a16="http://schemas.microsoft.com/office/drawing/2014/main" id="{4E5238D4-B07E-E247-B8F9-04B45AEC95B8}"/>
              </a:ext>
            </a:extLst>
          </p:cNvPr>
          <p:cNvSpPr>
            <a:spLocks noGrp="1"/>
          </p:cNvSpPr>
          <p:nvPr>
            <p:ph type="dt" sz="half" idx="10"/>
          </p:nvPr>
        </p:nvSpPr>
        <p:spPr/>
        <p:txBody>
          <a:bodyPr/>
          <a:lstStyle/>
          <a:p>
            <a:fld id="{196CD6CC-F254-1E44-A530-6FF9B50CF0C6}" type="datetimeFigureOut">
              <a:rPr lang="es-ES_tradnl" smtClean="0"/>
              <a:t>16/12/21</a:t>
            </a:fld>
            <a:endParaRPr lang="es-ES_tradnl"/>
          </a:p>
        </p:txBody>
      </p:sp>
      <p:sp>
        <p:nvSpPr>
          <p:cNvPr id="5" name="Footer Placeholder 4">
            <a:extLst>
              <a:ext uri="{FF2B5EF4-FFF2-40B4-BE49-F238E27FC236}">
                <a16:creationId xmlns:a16="http://schemas.microsoft.com/office/drawing/2014/main" id="{77174DBE-6E9E-F24C-8154-E9093727B559}"/>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8A791AA5-FD9E-2F4B-A8FB-1E74D2602E6D}"/>
              </a:ext>
            </a:extLst>
          </p:cNvPr>
          <p:cNvSpPr>
            <a:spLocks noGrp="1"/>
          </p:cNvSpPr>
          <p:nvPr>
            <p:ph type="sldNum" sz="quarter" idx="12"/>
          </p:nvPr>
        </p:nvSpPr>
        <p:spPr/>
        <p:txBody>
          <a:bodyPr/>
          <a:lstStyle/>
          <a:p>
            <a:fld id="{2374EFE0-3AC0-C745-B4C6-25C61F6243FB}" type="slidenum">
              <a:rPr lang="es-ES_tradnl" smtClean="0"/>
              <a:t>‹#›</a:t>
            </a:fld>
            <a:endParaRPr lang="es-ES_tradnl"/>
          </a:p>
        </p:txBody>
      </p:sp>
    </p:spTree>
    <p:extLst>
      <p:ext uri="{BB962C8B-B14F-4D97-AF65-F5344CB8AC3E}">
        <p14:creationId xmlns:p14="http://schemas.microsoft.com/office/powerpoint/2010/main" val="17166098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B5CBAA-3302-B240-B7FA-EAE06F1974B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s-ES_tradnl"/>
          </a:p>
        </p:txBody>
      </p:sp>
      <p:sp>
        <p:nvSpPr>
          <p:cNvPr id="3" name="Vertical Text Placeholder 2">
            <a:extLst>
              <a:ext uri="{FF2B5EF4-FFF2-40B4-BE49-F238E27FC236}">
                <a16:creationId xmlns:a16="http://schemas.microsoft.com/office/drawing/2014/main" id="{F73C0F03-DA21-C04C-845E-A8B2ED0AC11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4" name="Date Placeholder 3">
            <a:extLst>
              <a:ext uri="{FF2B5EF4-FFF2-40B4-BE49-F238E27FC236}">
                <a16:creationId xmlns:a16="http://schemas.microsoft.com/office/drawing/2014/main" id="{87156E0F-1B4C-3B40-8E34-0149AF0BEE4B}"/>
              </a:ext>
            </a:extLst>
          </p:cNvPr>
          <p:cNvSpPr>
            <a:spLocks noGrp="1"/>
          </p:cNvSpPr>
          <p:nvPr>
            <p:ph type="dt" sz="half" idx="10"/>
          </p:nvPr>
        </p:nvSpPr>
        <p:spPr/>
        <p:txBody>
          <a:bodyPr/>
          <a:lstStyle/>
          <a:p>
            <a:fld id="{196CD6CC-F254-1E44-A530-6FF9B50CF0C6}" type="datetimeFigureOut">
              <a:rPr lang="es-ES_tradnl" smtClean="0"/>
              <a:t>16/12/21</a:t>
            </a:fld>
            <a:endParaRPr lang="es-ES_tradnl"/>
          </a:p>
        </p:txBody>
      </p:sp>
      <p:sp>
        <p:nvSpPr>
          <p:cNvPr id="5" name="Footer Placeholder 4">
            <a:extLst>
              <a:ext uri="{FF2B5EF4-FFF2-40B4-BE49-F238E27FC236}">
                <a16:creationId xmlns:a16="http://schemas.microsoft.com/office/drawing/2014/main" id="{716EE464-82B7-D34D-8413-E396B79A057B}"/>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E487339F-5EBA-9845-A1F5-9D403A55E141}"/>
              </a:ext>
            </a:extLst>
          </p:cNvPr>
          <p:cNvSpPr>
            <a:spLocks noGrp="1"/>
          </p:cNvSpPr>
          <p:nvPr>
            <p:ph type="sldNum" sz="quarter" idx="12"/>
          </p:nvPr>
        </p:nvSpPr>
        <p:spPr/>
        <p:txBody>
          <a:bodyPr/>
          <a:lstStyle/>
          <a:p>
            <a:fld id="{2374EFE0-3AC0-C745-B4C6-25C61F6243FB}" type="slidenum">
              <a:rPr lang="es-ES_tradnl" smtClean="0"/>
              <a:t>‹#›</a:t>
            </a:fld>
            <a:endParaRPr lang="es-ES_tradnl"/>
          </a:p>
        </p:txBody>
      </p:sp>
    </p:spTree>
    <p:extLst>
      <p:ext uri="{BB962C8B-B14F-4D97-AF65-F5344CB8AC3E}">
        <p14:creationId xmlns:p14="http://schemas.microsoft.com/office/powerpoint/2010/main" val="1210424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4098" name="Picture 2" descr="The Trickiest Knight Moves Ever - Chess.com">
            <a:extLst>
              <a:ext uri="{FF2B5EF4-FFF2-40B4-BE49-F238E27FC236}">
                <a16:creationId xmlns:a16="http://schemas.microsoft.com/office/drawing/2014/main" id="{6D554EEE-8872-7B4D-A533-AC1BADBEBB3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12190412"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D427D67-5C6D-9940-91C5-C567AB0AC156}"/>
              </a:ext>
            </a:extLst>
          </p:cNvPr>
          <p:cNvSpPr>
            <a:spLocks noGrp="1"/>
          </p:cNvSpPr>
          <p:nvPr>
            <p:ph type="title" hasCustomPrompt="1"/>
          </p:nvPr>
        </p:nvSpPr>
        <p:spPr>
          <a:xfrm>
            <a:off x="579408" y="264557"/>
            <a:ext cx="10515600" cy="1325563"/>
          </a:xfrm>
        </p:spPr>
        <p:txBody>
          <a:bodyPr/>
          <a:lstStyle>
            <a:lvl1pPr>
              <a:defRPr sz="6000" b="1">
                <a:solidFill>
                  <a:schemeClr val="bg1"/>
                </a:solidFill>
                <a:latin typeface="Herculanum" panose="02000505000000020004" pitchFamily="2" charset="77"/>
                <a:cs typeface="Calibri" panose="020F0502020204030204" pitchFamily="34" charset="0"/>
              </a:defRPr>
            </a:lvl1pPr>
          </a:lstStyle>
          <a:p>
            <a:r>
              <a:rPr lang="en-GB" dirty="0" err="1"/>
              <a:t>ejercicio</a:t>
            </a:r>
            <a:endParaRPr lang="es-ES_tradnl" dirty="0"/>
          </a:p>
        </p:txBody>
      </p:sp>
    </p:spTree>
    <p:extLst>
      <p:ext uri="{BB962C8B-B14F-4D97-AF65-F5344CB8AC3E}">
        <p14:creationId xmlns:p14="http://schemas.microsoft.com/office/powerpoint/2010/main" val="23562139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CCE67-500E-C642-AF36-560E7A55173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s-ES_tradnl"/>
          </a:p>
        </p:txBody>
      </p:sp>
      <p:sp>
        <p:nvSpPr>
          <p:cNvPr id="3" name="Subtitle 2">
            <a:extLst>
              <a:ext uri="{FF2B5EF4-FFF2-40B4-BE49-F238E27FC236}">
                <a16:creationId xmlns:a16="http://schemas.microsoft.com/office/drawing/2014/main" id="{4CECD071-63DD-9B46-B0E0-ECBC819DC0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s-ES_tradnl"/>
          </a:p>
        </p:txBody>
      </p:sp>
      <p:sp>
        <p:nvSpPr>
          <p:cNvPr id="4" name="Date Placeholder 3">
            <a:extLst>
              <a:ext uri="{FF2B5EF4-FFF2-40B4-BE49-F238E27FC236}">
                <a16:creationId xmlns:a16="http://schemas.microsoft.com/office/drawing/2014/main" id="{842FF334-C6C1-7F46-8D47-A5810DD7B362}"/>
              </a:ext>
            </a:extLst>
          </p:cNvPr>
          <p:cNvSpPr>
            <a:spLocks noGrp="1"/>
          </p:cNvSpPr>
          <p:nvPr>
            <p:ph type="dt" sz="half" idx="10"/>
          </p:nvPr>
        </p:nvSpPr>
        <p:spPr/>
        <p:txBody>
          <a:bodyPr/>
          <a:lstStyle/>
          <a:p>
            <a:fld id="{DA8F742A-AA9D-664A-952B-E083F562B2BB}" type="datetimeFigureOut">
              <a:rPr lang="es-ES_tradnl" smtClean="0"/>
              <a:t>16/12/21</a:t>
            </a:fld>
            <a:endParaRPr lang="es-ES_tradnl"/>
          </a:p>
        </p:txBody>
      </p:sp>
      <p:sp>
        <p:nvSpPr>
          <p:cNvPr id="5" name="Footer Placeholder 4">
            <a:extLst>
              <a:ext uri="{FF2B5EF4-FFF2-40B4-BE49-F238E27FC236}">
                <a16:creationId xmlns:a16="http://schemas.microsoft.com/office/drawing/2014/main" id="{580558E9-A310-1143-BEAC-B843666D51C1}"/>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DB8C9598-9F88-764B-861C-6BD46CCE7543}"/>
              </a:ext>
            </a:extLst>
          </p:cNvPr>
          <p:cNvSpPr>
            <a:spLocks noGrp="1"/>
          </p:cNvSpPr>
          <p:nvPr>
            <p:ph type="sldNum" sz="quarter" idx="12"/>
          </p:nvPr>
        </p:nvSpPr>
        <p:spPr/>
        <p:txBody>
          <a:bodyPr/>
          <a:lstStyle/>
          <a:p>
            <a:fld id="{C376878A-2FBF-D645-A3C9-F05B0BA4685C}" type="slidenum">
              <a:rPr lang="es-ES_tradnl" smtClean="0"/>
              <a:t>‹#›</a:t>
            </a:fld>
            <a:endParaRPr lang="es-ES_tradnl"/>
          </a:p>
        </p:txBody>
      </p:sp>
    </p:spTree>
    <p:extLst>
      <p:ext uri="{BB962C8B-B14F-4D97-AF65-F5344CB8AC3E}">
        <p14:creationId xmlns:p14="http://schemas.microsoft.com/office/powerpoint/2010/main" val="20783433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BAEF0-0C84-024B-BDD2-807CD4DFC547}"/>
              </a:ext>
            </a:extLst>
          </p:cNvPr>
          <p:cNvSpPr>
            <a:spLocks noGrp="1"/>
          </p:cNvSpPr>
          <p:nvPr>
            <p:ph type="title"/>
          </p:nvPr>
        </p:nvSpPr>
        <p:spPr/>
        <p:txBody>
          <a:bodyPr/>
          <a:lstStyle/>
          <a:p>
            <a:r>
              <a:rPr lang="en-GB"/>
              <a:t>Click to edit Master title style</a:t>
            </a:r>
            <a:endParaRPr lang="es-ES_tradnl"/>
          </a:p>
        </p:txBody>
      </p:sp>
      <p:sp>
        <p:nvSpPr>
          <p:cNvPr id="3" name="Content Placeholder 2">
            <a:extLst>
              <a:ext uri="{FF2B5EF4-FFF2-40B4-BE49-F238E27FC236}">
                <a16:creationId xmlns:a16="http://schemas.microsoft.com/office/drawing/2014/main" id="{2C90EB61-0B55-2E4F-887A-0CCE895CCFC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4" name="Date Placeholder 3">
            <a:extLst>
              <a:ext uri="{FF2B5EF4-FFF2-40B4-BE49-F238E27FC236}">
                <a16:creationId xmlns:a16="http://schemas.microsoft.com/office/drawing/2014/main" id="{36AA0216-26B1-E444-8448-B2FF07B84086}"/>
              </a:ext>
            </a:extLst>
          </p:cNvPr>
          <p:cNvSpPr>
            <a:spLocks noGrp="1"/>
          </p:cNvSpPr>
          <p:nvPr>
            <p:ph type="dt" sz="half" idx="10"/>
          </p:nvPr>
        </p:nvSpPr>
        <p:spPr/>
        <p:txBody>
          <a:bodyPr/>
          <a:lstStyle/>
          <a:p>
            <a:fld id="{DA8F742A-AA9D-664A-952B-E083F562B2BB}" type="datetimeFigureOut">
              <a:rPr lang="es-ES_tradnl" smtClean="0"/>
              <a:t>16/12/21</a:t>
            </a:fld>
            <a:endParaRPr lang="es-ES_tradnl"/>
          </a:p>
        </p:txBody>
      </p:sp>
      <p:sp>
        <p:nvSpPr>
          <p:cNvPr id="5" name="Footer Placeholder 4">
            <a:extLst>
              <a:ext uri="{FF2B5EF4-FFF2-40B4-BE49-F238E27FC236}">
                <a16:creationId xmlns:a16="http://schemas.microsoft.com/office/drawing/2014/main" id="{FBB7A79C-5131-6C40-85B4-871F659B5DBA}"/>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220717ED-E49A-E549-8E26-46667BC47F69}"/>
              </a:ext>
            </a:extLst>
          </p:cNvPr>
          <p:cNvSpPr>
            <a:spLocks noGrp="1"/>
          </p:cNvSpPr>
          <p:nvPr>
            <p:ph type="sldNum" sz="quarter" idx="12"/>
          </p:nvPr>
        </p:nvSpPr>
        <p:spPr/>
        <p:txBody>
          <a:bodyPr/>
          <a:lstStyle/>
          <a:p>
            <a:fld id="{C376878A-2FBF-D645-A3C9-F05B0BA4685C}" type="slidenum">
              <a:rPr lang="es-ES_tradnl" smtClean="0"/>
              <a:t>‹#›</a:t>
            </a:fld>
            <a:endParaRPr lang="es-ES_tradnl"/>
          </a:p>
        </p:txBody>
      </p:sp>
    </p:spTree>
    <p:extLst>
      <p:ext uri="{BB962C8B-B14F-4D97-AF65-F5344CB8AC3E}">
        <p14:creationId xmlns:p14="http://schemas.microsoft.com/office/powerpoint/2010/main" val="32155327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1D1C-5E46-3D40-B1CD-9831EADC50B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s-ES_tradnl"/>
          </a:p>
        </p:txBody>
      </p:sp>
      <p:sp>
        <p:nvSpPr>
          <p:cNvPr id="3" name="Text Placeholder 2">
            <a:extLst>
              <a:ext uri="{FF2B5EF4-FFF2-40B4-BE49-F238E27FC236}">
                <a16:creationId xmlns:a16="http://schemas.microsoft.com/office/drawing/2014/main" id="{8984404A-A4E4-E044-8B78-97482C5C97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D8AF8D3-FC38-5442-A2E3-2C4BBF9F7CE9}"/>
              </a:ext>
            </a:extLst>
          </p:cNvPr>
          <p:cNvSpPr>
            <a:spLocks noGrp="1"/>
          </p:cNvSpPr>
          <p:nvPr>
            <p:ph type="dt" sz="half" idx="10"/>
          </p:nvPr>
        </p:nvSpPr>
        <p:spPr/>
        <p:txBody>
          <a:bodyPr/>
          <a:lstStyle/>
          <a:p>
            <a:fld id="{DA8F742A-AA9D-664A-952B-E083F562B2BB}" type="datetimeFigureOut">
              <a:rPr lang="es-ES_tradnl" smtClean="0"/>
              <a:t>16/12/21</a:t>
            </a:fld>
            <a:endParaRPr lang="es-ES_tradnl"/>
          </a:p>
        </p:txBody>
      </p:sp>
      <p:sp>
        <p:nvSpPr>
          <p:cNvPr id="5" name="Footer Placeholder 4">
            <a:extLst>
              <a:ext uri="{FF2B5EF4-FFF2-40B4-BE49-F238E27FC236}">
                <a16:creationId xmlns:a16="http://schemas.microsoft.com/office/drawing/2014/main" id="{92B0AAEE-CF34-7E4B-A3AA-3501FD79220B}"/>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66019C5F-E8CD-BA4A-BE96-A0366094DC0E}"/>
              </a:ext>
            </a:extLst>
          </p:cNvPr>
          <p:cNvSpPr>
            <a:spLocks noGrp="1"/>
          </p:cNvSpPr>
          <p:nvPr>
            <p:ph type="sldNum" sz="quarter" idx="12"/>
          </p:nvPr>
        </p:nvSpPr>
        <p:spPr/>
        <p:txBody>
          <a:bodyPr/>
          <a:lstStyle/>
          <a:p>
            <a:fld id="{C376878A-2FBF-D645-A3C9-F05B0BA4685C}" type="slidenum">
              <a:rPr lang="es-ES_tradnl" smtClean="0"/>
              <a:t>‹#›</a:t>
            </a:fld>
            <a:endParaRPr lang="es-ES_tradnl"/>
          </a:p>
        </p:txBody>
      </p:sp>
    </p:spTree>
    <p:extLst>
      <p:ext uri="{BB962C8B-B14F-4D97-AF65-F5344CB8AC3E}">
        <p14:creationId xmlns:p14="http://schemas.microsoft.com/office/powerpoint/2010/main" val="1917177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1EB96-8C5A-2842-973E-48E5F6741182}"/>
              </a:ext>
            </a:extLst>
          </p:cNvPr>
          <p:cNvSpPr>
            <a:spLocks noGrp="1"/>
          </p:cNvSpPr>
          <p:nvPr>
            <p:ph type="title"/>
          </p:nvPr>
        </p:nvSpPr>
        <p:spPr/>
        <p:txBody>
          <a:bodyPr/>
          <a:lstStyle/>
          <a:p>
            <a:r>
              <a:rPr lang="en-GB"/>
              <a:t>Click to edit Master title style</a:t>
            </a:r>
            <a:endParaRPr lang="es-ES_tradnl"/>
          </a:p>
        </p:txBody>
      </p:sp>
      <p:sp>
        <p:nvSpPr>
          <p:cNvPr id="3" name="Content Placeholder 2">
            <a:extLst>
              <a:ext uri="{FF2B5EF4-FFF2-40B4-BE49-F238E27FC236}">
                <a16:creationId xmlns:a16="http://schemas.microsoft.com/office/drawing/2014/main" id="{14BDBF47-D0F0-F046-B158-904A7FF3BAF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4" name="Content Placeholder 3">
            <a:extLst>
              <a:ext uri="{FF2B5EF4-FFF2-40B4-BE49-F238E27FC236}">
                <a16:creationId xmlns:a16="http://schemas.microsoft.com/office/drawing/2014/main" id="{62E124C4-63EE-0847-BA71-EF57E43A28C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5" name="Date Placeholder 4">
            <a:extLst>
              <a:ext uri="{FF2B5EF4-FFF2-40B4-BE49-F238E27FC236}">
                <a16:creationId xmlns:a16="http://schemas.microsoft.com/office/drawing/2014/main" id="{A6F46882-D968-944A-B18D-DC1FC6F059C8}"/>
              </a:ext>
            </a:extLst>
          </p:cNvPr>
          <p:cNvSpPr>
            <a:spLocks noGrp="1"/>
          </p:cNvSpPr>
          <p:nvPr>
            <p:ph type="dt" sz="half" idx="10"/>
          </p:nvPr>
        </p:nvSpPr>
        <p:spPr/>
        <p:txBody>
          <a:bodyPr/>
          <a:lstStyle/>
          <a:p>
            <a:fld id="{F6251776-4B8A-234F-A8D7-D49093107C07}" type="datetimeFigureOut">
              <a:rPr lang="es-ES_tradnl" smtClean="0"/>
              <a:t>16/12/21</a:t>
            </a:fld>
            <a:endParaRPr lang="es-ES_tradnl"/>
          </a:p>
        </p:txBody>
      </p:sp>
      <p:sp>
        <p:nvSpPr>
          <p:cNvPr id="6" name="Footer Placeholder 5">
            <a:extLst>
              <a:ext uri="{FF2B5EF4-FFF2-40B4-BE49-F238E27FC236}">
                <a16:creationId xmlns:a16="http://schemas.microsoft.com/office/drawing/2014/main" id="{C49101FA-2ABA-1442-B616-1D8F6613418C}"/>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796349B1-FFF9-E04A-A878-032900FB13F4}"/>
              </a:ext>
            </a:extLst>
          </p:cNvPr>
          <p:cNvSpPr>
            <a:spLocks noGrp="1"/>
          </p:cNvSpPr>
          <p:nvPr>
            <p:ph type="sldNum" sz="quarter" idx="12"/>
          </p:nvPr>
        </p:nvSpPr>
        <p:spPr/>
        <p:txBody>
          <a:bodyPr/>
          <a:lstStyle/>
          <a:p>
            <a:fld id="{914C4283-8998-284A-B37C-6EF1EEFC5D4E}" type="slidenum">
              <a:rPr lang="es-ES_tradnl" smtClean="0"/>
              <a:t>‹#›</a:t>
            </a:fld>
            <a:endParaRPr lang="es-ES_tradnl"/>
          </a:p>
        </p:txBody>
      </p:sp>
    </p:spTree>
    <p:extLst>
      <p:ext uri="{BB962C8B-B14F-4D97-AF65-F5344CB8AC3E}">
        <p14:creationId xmlns:p14="http://schemas.microsoft.com/office/powerpoint/2010/main" val="1044057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A0430-028B-5843-BD5F-1DED9DDFFCC7}"/>
              </a:ext>
            </a:extLst>
          </p:cNvPr>
          <p:cNvSpPr>
            <a:spLocks noGrp="1"/>
          </p:cNvSpPr>
          <p:nvPr>
            <p:ph type="title"/>
          </p:nvPr>
        </p:nvSpPr>
        <p:spPr/>
        <p:txBody>
          <a:bodyPr/>
          <a:lstStyle/>
          <a:p>
            <a:r>
              <a:rPr lang="en-GB"/>
              <a:t>Click to edit Master title style</a:t>
            </a:r>
            <a:endParaRPr lang="es-ES_tradnl"/>
          </a:p>
        </p:txBody>
      </p:sp>
      <p:sp>
        <p:nvSpPr>
          <p:cNvPr id="3" name="Content Placeholder 2">
            <a:extLst>
              <a:ext uri="{FF2B5EF4-FFF2-40B4-BE49-F238E27FC236}">
                <a16:creationId xmlns:a16="http://schemas.microsoft.com/office/drawing/2014/main" id="{9AFFF79C-3325-A44A-ACD3-AA9FA70873A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4" name="Content Placeholder 3">
            <a:extLst>
              <a:ext uri="{FF2B5EF4-FFF2-40B4-BE49-F238E27FC236}">
                <a16:creationId xmlns:a16="http://schemas.microsoft.com/office/drawing/2014/main" id="{55448EA7-A037-EC4F-9C64-66F542E64A2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5" name="Date Placeholder 4">
            <a:extLst>
              <a:ext uri="{FF2B5EF4-FFF2-40B4-BE49-F238E27FC236}">
                <a16:creationId xmlns:a16="http://schemas.microsoft.com/office/drawing/2014/main" id="{ACADF157-9E70-FE46-9AE6-18D7E0EE7AA4}"/>
              </a:ext>
            </a:extLst>
          </p:cNvPr>
          <p:cNvSpPr>
            <a:spLocks noGrp="1"/>
          </p:cNvSpPr>
          <p:nvPr>
            <p:ph type="dt" sz="half" idx="10"/>
          </p:nvPr>
        </p:nvSpPr>
        <p:spPr/>
        <p:txBody>
          <a:bodyPr/>
          <a:lstStyle/>
          <a:p>
            <a:fld id="{DA8F742A-AA9D-664A-952B-E083F562B2BB}" type="datetimeFigureOut">
              <a:rPr lang="es-ES_tradnl" smtClean="0"/>
              <a:t>16/12/21</a:t>
            </a:fld>
            <a:endParaRPr lang="es-ES_tradnl"/>
          </a:p>
        </p:txBody>
      </p:sp>
      <p:sp>
        <p:nvSpPr>
          <p:cNvPr id="6" name="Footer Placeholder 5">
            <a:extLst>
              <a:ext uri="{FF2B5EF4-FFF2-40B4-BE49-F238E27FC236}">
                <a16:creationId xmlns:a16="http://schemas.microsoft.com/office/drawing/2014/main" id="{6BEDC7A4-7D4C-4244-BE97-6C526018C9A1}"/>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A121515A-14CF-E442-BDF3-C360BF815265}"/>
              </a:ext>
            </a:extLst>
          </p:cNvPr>
          <p:cNvSpPr>
            <a:spLocks noGrp="1"/>
          </p:cNvSpPr>
          <p:nvPr>
            <p:ph type="sldNum" sz="quarter" idx="12"/>
          </p:nvPr>
        </p:nvSpPr>
        <p:spPr/>
        <p:txBody>
          <a:bodyPr/>
          <a:lstStyle/>
          <a:p>
            <a:fld id="{C376878A-2FBF-D645-A3C9-F05B0BA4685C}" type="slidenum">
              <a:rPr lang="es-ES_tradnl" smtClean="0"/>
              <a:t>‹#›</a:t>
            </a:fld>
            <a:endParaRPr lang="es-ES_tradnl"/>
          </a:p>
        </p:txBody>
      </p:sp>
    </p:spTree>
    <p:extLst>
      <p:ext uri="{BB962C8B-B14F-4D97-AF65-F5344CB8AC3E}">
        <p14:creationId xmlns:p14="http://schemas.microsoft.com/office/powerpoint/2010/main" val="32708813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D7DBE-67DE-194B-B1D6-27EC7E734658}"/>
              </a:ext>
            </a:extLst>
          </p:cNvPr>
          <p:cNvSpPr>
            <a:spLocks noGrp="1"/>
          </p:cNvSpPr>
          <p:nvPr>
            <p:ph type="title"/>
          </p:nvPr>
        </p:nvSpPr>
        <p:spPr>
          <a:xfrm>
            <a:off x="839788" y="365125"/>
            <a:ext cx="10515600" cy="1325563"/>
          </a:xfrm>
        </p:spPr>
        <p:txBody>
          <a:bodyPr/>
          <a:lstStyle/>
          <a:p>
            <a:r>
              <a:rPr lang="en-GB"/>
              <a:t>Click to edit Master title style</a:t>
            </a:r>
            <a:endParaRPr lang="es-ES_tradnl"/>
          </a:p>
        </p:txBody>
      </p:sp>
      <p:sp>
        <p:nvSpPr>
          <p:cNvPr id="3" name="Text Placeholder 2">
            <a:extLst>
              <a:ext uri="{FF2B5EF4-FFF2-40B4-BE49-F238E27FC236}">
                <a16:creationId xmlns:a16="http://schemas.microsoft.com/office/drawing/2014/main" id="{A697252C-082D-CC4E-8B53-701A0F1BFA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1453CD6-5115-2146-952D-D650D9339EC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5" name="Text Placeholder 4">
            <a:extLst>
              <a:ext uri="{FF2B5EF4-FFF2-40B4-BE49-F238E27FC236}">
                <a16:creationId xmlns:a16="http://schemas.microsoft.com/office/drawing/2014/main" id="{F169BFA3-47B1-A549-8C79-E5051C67D0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ED18049-44FD-C14E-A143-000C10E01D9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7" name="Date Placeholder 6">
            <a:extLst>
              <a:ext uri="{FF2B5EF4-FFF2-40B4-BE49-F238E27FC236}">
                <a16:creationId xmlns:a16="http://schemas.microsoft.com/office/drawing/2014/main" id="{2C708110-C699-8C43-9048-3EDAE9630034}"/>
              </a:ext>
            </a:extLst>
          </p:cNvPr>
          <p:cNvSpPr>
            <a:spLocks noGrp="1"/>
          </p:cNvSpPr>
          <p:nvPr>
            <p:ph type="dt" sz="half" idx="10"/>
          </p:nvPr>
        </p:nvSpPr>
        <p:spPr/>
        <p:txBody>
          <a:bodyPr/>
          <a:lstStyle/>
          <a:p>
            <a:fld id="{DA8F742A-AA9D-664A-952B-E083F562B2BB}" type="datetimeFigureOut">
              <a:rPr lang="es-ES_tradnl" smtClean="0"/>
              <a:t>16/12/21</a:t>
            </a:fld>
            <a:endParaRPr lang="es-ES_tradnl"/>
          </a:p>
        </p:txBody>
      </p:sp>
      <p:sp>
        <p:nvSpPr>
          <p:cNvPr id="8" name="Footer Placeholder 7">
            <a:extLst>
              <a:ext uri="{FF2B5EF4-FFF2-40B4-BE49-F238E27FC236}">
                <a16:creationId xmlns:a16="http://schemas.microsoft.com/office/drawing/2014/main" id="{D8DA56DB-3DCA-8442-8356-C11D8CEDE680}"/>
              </a:ext>
            </a:extLst>
          </p:cNvPr>
          <p:cNvSpPr>
            <a:spLocks noGrp="1"/>
          </p:cNvSpPr>
          <p:nvPr>
            <p:ph type="ftr" sz="quarter" idx="11"/>
          </p:nvPr>
        </p:nvSpPr>
        <p:spPr/>
        <p:txBody>
          <a:bodyPr/>
          <a:lstStyle/>
          <a:p>
            <a:endParaRPr lang="es-ES_tradnl"/>
          </a:p>
        </p:txBody>
      </p:sp>
      <p:sp>
        <p:nvSpPr>
          <p:cNvPr id="9" name="Slide Number Placeholder 8">
            <a:extLst>
              <a:ext uri="{FF2B5EF4-FFF2-40B4-BE49-F238E27FC236}">
                <a16:creationId xmlns:a16="http://schemas.microsoft.com/office/drawing/2014/main" id="{2402BB70-7408-0A49-9E4A-63DB6FE1419C}"/>
              </a:ext>
            </a:extLst>
          </p:cNvPr>
          <p:cNvSpPr>
            <a:spLocks noGrp="1"/>
          </p:cNvSpPr>
          <p:nvPr>
            <p:ph type="sldNum" sz="quarter" idx="12"/>
          </p:nvPr>
        </p:nvSpPr>
        <p:spPr/>
        <p:txBody>
          <a:bodyPr/>
          <a:lstStyle/>
          <a:p>
            <a:fld id="{C376878A-2FBF-D645-A3C9-F05B0BA4685C}" type="slidenum">
              <a:rPr lang="es-ES_tradnl" smtClean="0"/>
              <a:t>‹#›</a:t>
            </a:fld>
            <a:endParaRPr lang="es-ES_tradnl"/>
          </a:p>
        </p:txBody>
      </p:sp>
    </p:spTree>
    <p:extLst>
      <p:ext uri="{BB962C8B-B14F-4D97-AF65-F5344CB8AC3E}">
        <p14:creationId xmlns:p14="http://schemas.microsoft.com/office/powerpoint/2010/main" val="26188224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10062-701D-2A4F-853D-FF91248D946A}"/>
              </a:ext>
            </a:extLst>
          </p:cNvPr>
          <p:cNvSpPr>
            <a:spLocks noGrp="1"/>
          </p:cNvSpPr>
          <p:nvPr>
            <p:ph type="title"/>
          </p:nvPr>
        </p:nvSpPr>
        <p:spPr/>
        <p:txBody>
          <a:bodyPr/>
          <a:lstStyle/>
          <a:p>
            <a:r>
              <a:rPr lang="en-GB"/>
              <a:t>Click to edit Master title style</a:t>
            </a:r>
            <a:endParaRPr lang="es-ES_tradnl"/>
          </a:p>
        </p:txBody>
      </p:sp>
      <p:sp>
        <p:nvSpPr>
          <p:cNvPr id="3" name="Date Placeholder 2">
            <a:extLst>
              <a:ext uri="{FF2B5EF4-FFF2-40B4-BE49-F238E27FC236}">
                <a16:creationId xmlns:a16="http://schemas.microsoft.com/office/drawing/2014/main" id="{94B48F32-C7B3-904D-AE80-2C3707C89EB8}"/>
              </a:ext>
            </a:extLst>
          </p:cNvPr>
          <p:cNvSpPr>
            <a:spLocks noGrp="1"/>
          </p:cNvSpPr>
          <p:nvPr>
            <p:ph type="dt" sz="half" idx="10"/>
          </p:nvPr>
        </p:nvSpPr>
        <p:spPr/>
        <p:txBody>
          <a:bodyPr/>
          <a:lstStyle/>
          <a:p>
            <a:fld id="{DA8F742A-AA9D-664A-952B-E083F562B2BB}" type="datetimeFigureOut">
              <a:rPr lang="es-ES_tradnl" smtClean="0"/>
              <a:t>16/12/21</a:t>
            </a:fld>
            <a:endParaRPr lang="es-ES_tradnl"/>
          </a:p>
        </p:txBody>
      </p:sp>
      <p:sp>
        <p:nvSpPr>
          <p:cNvPr id="4" name="Footer Placeholder 3">
            <a:extLst>
              <a:ext uri="{FF2B5EF4-FFF2-40B4-BE49-F238E27FC236}">
                <a16:creationId xmlns:a16="http://schemas.microsoft.com/office/drawing/2014/main" id="{7A044200-4EA5-3D46-A95A-C1915E46886B}"/>
              </a:ext>
            </a:extLst>
          </p:cNvPr>
          <p:cNvSpPr>
            <a:spLocks noGrp="1"/>
          </p:cNvSpPr>
          <p:nvPr>
            <p:ph type="ftr" sz="quarter" idx="11"/>
          </p:nvPr>
        </p:nvSpPr>
        <p:spPr/>
        <p:txBody>
          <a:bodyPr/>
          <a:lstStyle/>
          <a:p>
            <a:endParaRPr lang="es-ES_tradnl"/>
          </a:p>
        </p:txBody>
      </p:sp>
      <p:sp>
        <p:nvSpPr>
          <p:cNvPr id="5" name="Slide Number Placeholder 4">
            <a:extLst>
              <a:ext uri="{FF2B5EF4-FFF2-40B4-BE49-F238E27FC236}">
                <a16:creationId xmlns:a16="http://schemas.microsoft.com/office/drawing/2014/main" id="{0A280B7B-5242-8349-B3FB-57A14D45EBCF}"/>
              </a:ext>
            </a:extLst>
          </p:cNvPr>
          <p:cNvSpPr>
            <a:spLocks noGrp="1"/>
          </p:cNvSpPr>
          <p:nvPr>
            <p:ph type="sldNum" sz="quarter" idx="12"/>
          </p:nvPr>
        </p:nvSpPr>
        <p:spPr/>
        <p:txBody>
          <a:bodyPr/>
          <a:lstStyle/>
          <a:p>
            <a:fld id="{C376878A-2FBF-D645-A3C9-F05B0BA4685C}" type="slidenum">
              <a:rPr lang="es-ES_tradnl" smtClean="0"/>
              <a:t>‹#›</a:t>
            </a:fld>
            <a:endParaRPr lang="es-ES_tradnl"/>
          </a:p>
        </p:txBody>
      </p:sp>
    </p:spTree>
    <p:extLst>
      <p:ext uri="{BB962C8B-B14F-4D97-AF65-F5344CB8AC3E}">
        <p14:creationId xmlns:p14="http://schemas.microsoft.com/office/powerpoint/2010/main" val="105950021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6A4FEB-2FD6-9A41-90C3-84B1E260A06A}"/>
              </a:ext>
            </a:extLst>
          </p:cNvPr>
          <p:cNvSpPr>
            <a:spLocks noGrp="1"/>
          </p:cNvSpPr>
          <p:nvPr>
            <p:ph type="dt" sz="half" idx="10"/>
          </p:nvPr>
        </p:nvSpPr>
        <p:spPr/>
        <p:txBody>
          <a:bodyPr/>
          <a:lstStyle/>
          <a:p>
            <a:fld id="{DA8F742A-AA9D-664A-952B-E083F562B2BB}" type="datetimeFigureOut">
              <a:rPr lang="es-ES_tradnl" smtClean="0"/>
              <a:t>16/12/21</a:t>
            </a:fld>
            <a:endParaRPr lang="es-ES_tradnl"/>
          </a:p>
        </p:txBody>
      </p:sp>
      <p:sp>
        <p:nvSpPr>
          <p:cNvPr id="3" name="Footer Placeholder 2">
            <a:extLst>
              <a:ext uri="{FF2B5EF4-FFF2-40B4-BE49-F238E27FC236}">
                <a16:creationId xmlns:a16="http://schemas.microsoft.com/office/drawing/2014/main" id="{06C83C50-6745-1348-9AF6-72D96B3C1A3B}"/>
              </a:ext>
            </a:extLst>
          </p:cNvPr>
          <p:cNvSpPr>
            <a:spLocks noGrp="1"/>
          </p:cNvSpPr>
          <p:nvPr>
            <p:ph type="ftr" sz="quarter" idx="11"/>
          </p:nvPr>
        </p:nvSpPr>
        <p:spPr/>
        <p:txBody>
          <a:bodyPr/>
          <a:lstStyle/>
          <a:p>
            <a:endParaRPr lang="es-ES_tradnl"/>
          </a:p>
        </p:txBody>
      </p:sp>
      <p:sp>
        <p:nvSpPr>
          <p:cNvPr id="4" name="Slide Number Placeholder 3">
            <a:extLst>
              <a:ext uri="{FF2B5EF4-FFF2-40B4-BE49-F238E27FC236}">
                <a16:creationId xmlns:a16="http://schemas.microsoft.com/office/drawing/2014/main" id="{3149D583-FE1B-2C4B-AABB-A13139C75309}"/>
              </a:ext>
            </a:extLst>
          </p:cNvPr>
          <p:cNvSpPr>
            <a:spLocks noGrp="1"/>
          </p:cNvSpPr>
          <p:nvPr>
            <p:ph type="sldNum" sz="quarter" idx="12"/>
          </p:nvPr>
        </p:nvSpPr>
        <p:spPr/>
        <p:txBody>
          <a:bodyPr/>
          <a:lstStyle/>
          <a:p>
            <a:fld id="{C376878A-2FBF-D645-A3C9-F05B0BA4685C}" type="slidenum">
              <a:rPr lang="es-ES_tradnl" smtClean="0"/>
              <a:t>‹#›</a:t>
            </a:fld>
            <a:endParaRPr lang="es-ES_tradnl"/>
          </a:p>
        </p:txBody>
      </p:sp>
    </p:spTree>
    <p:extLst>
      <p:ext uri="{BB962C8B-B14F-4D97-AF65-F5344CB8AC3E}">
        <p14:creationId xmlns:p14="http://schemas.microsoft.com/office/powerpoint/2010/main" val="16298255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49845-D843-E748-B1B6-E2A24ED8FBB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s-ES_tradnl"/>
          </a:p>
        </p:txBody>
      </p:sp>
      <p:sp>
        <p:nvSpPr>
          <p:cNvPr id="3" name="Content Placeholder 2">
            <a:extLst>
              <a:ext uri="{FF2B5EF4-FFF2-40B4-BE49-F238E27FC236}">
                <a16:creationId xmlns:a16="http://schemas.microsoft.com/office/drawing/2014/main" id="{3DAC4C23-17ED-2249-B320-A6F602025F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4" name="Text Placeholder 3">
            <a:extLst>
              <a:ext uri="{FF2B5EF4-FFF2-40B4-BE49-F238E27FC236}">
                <a16:creationId xmlns:a16="http://schemas.microsoft.com/office/drawing/2014/main" id="{7CB5B3A9-10A2-1944-824F-642C9C57C7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4D2CC47-1D3F-C749-9F46-28EC3F5FB464}"/>
              </a:ext>
            </a:extLst>
          </p:cNvPr>
          <p:cNvSpPr>
            <a:spLocks noGrp="1"/>
          </p:cNvSpPr>
          <p:nvPr>
            <p:ph type="dt" sz="half" idx="10"/>
          </p:nvPr>
        </p:nvSpPr>
        <p:spPr/>
        <p:txBody>
          <a:bodyPr/>
          <a:lstStyle/>
          <a:p>
            <a:fld id="{DA8F742A-AA9D-664A-952B-E083F562B2BB}" type="datetimeFigureOut">
              <a:rPr lang="es-ES_tradnl" smtClean="0"/>
              <a:t>16/12/21</a:t>
            </a:fld>
            <a:endParaRPr lang="es-ES_tradnl"/>
          </a:p>
        </p:txBody>
      </p:sp>
      <p:sp>
        <p:nvSpPr>
          <p:cNvPr id="6" name="Footer Placeholder 5">
            <a:extLst>
              <a:ext uri="{FF2B5EF4-FFF2-40B4-BE49-F238E27FC236}">
                <a16:creationId xmlns:a16="http://schemas.microsoft.com/office/drawing/2014/main" id="{E358A65C-3503-214A-B080-2FAB184497EA}"/>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1D322A21-CF9A-904D-BC28-ED76BBCB492D}"/>
              </a:ext>
            </a:extLst>
          </p:cNvPr>
          <p:cNvSpPr>
            <a:spLocks noGrp="1"/>
          </p:cNvSpPr>
          <p:nvPr>
            <p:ph type="sldNum" sz="quarter" idx="12"/>
          </p:nvPr>
        </p:nvSpPr>
        <p:spPr/>
        <p:txBody>
          <a:bodyPr/>
          <a:lstStyle/>
          <a:p>
            <a:fld id="{C376878A-2FBF-D645-A3C9-F05B0BA4685C}" type="slidenum">
              <a:rPr lang="es-ES_tradnl" smtClean="0"/>
              <a:t>‹#›</a:t>
            </a:fld>
            <a:endParaRPr lang="es-ES_tradnl"/>
          </a:p>
        </p:txBody>
      </p:sp>
    </p:spTree>
    <p:extLst>
      <p:ext uri="{BB962C8B-B14F-4D97-AF65-F5344CB8AC3E}">
        <p14:creationId xmlns:p14="http://schemas.microsoft.com/office/powerpoint/2010/main" val="28879604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7B9CA-E411-F84C-8DD4-927A38C922D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s-ES_tradnl"/>
          </a:p>
        </p:txBody>
      </p:sp>
      <p:sp>
        <p:nvSpPr>
          <p:cNvPr id="3" name="Picture Placeholder 2">
            <a:extLst>
              <a:ext uri="{FF2B5EF4-FFF2-40B4-BE49-F238E27FC236}">
                <a16:creationId xmlns:a16="http://schemas.microsoft.com/office/drawing/2014/main" id="{2E5FC58D-10D9-5947-80EB-C814BD234C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Text Placeholder 3">
            <a:extLst>
              <a:ext uri="{FF2B5EF4-FFF2-40B4-BE49-F238E27FC236}">
                <a16:creationId xmlns:a16="http://schemas.microsoft.com/office/drawing/2014/main" id="{DC8A0FAB-886A-1E45-895C-EA52B43E30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716309D-64A0-E34C-9264-0077800FF16F}"/>
              </a:ext>
            </a:extLst>
          </p:cNvPr>
          <p:cNvSpPr>
            <a:spLocks noGrp="1"/>
          </p:cNvSpPr>
          <p:nvPr>
            <p:ph type="dt" sz="half" idx="10"/>
          </p:nvPr>
        </p:nvSpPr>
        <p:spPr/>
        <p:txBody>
          <a:bodyPr/>
          <a:lstStyle/>
          <a:p>
            <a:fld id="{DA8F742A-AA9D-664A-952B-E083F562B2BB}" type="datetimeFigureOut">
              <a:rPr lang="es-ES_tradnl" smtClean="0"/>
              <a:t>16/12/21</a:t>
            </a:fld>
            <a:endParaRPr lang="es-ES_tradnl"/>
          </a:p>
        </p:txBody>
      </p:sp>
      <p:sp>
        <p:nvSpPr>
          <p:cNvPr id="6" name="Footer Placeholder 5">
            <a:extLst>
              <a:ext uri="{FF2B5EF4-FFF2-40B4-BE49-F238E27FC236}">
                <a16:creationId xmlns:a16="http://schemas.microsoft.com/office/drawing/2014/main" id="{63FE9292-7CDA-3A46-9AF0-83D2C33D5117}"/>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7CA2C15E-4877-3D4B-984D-A1C4A6C262FC}"/>
              </a:ext>
            </a:extLst>
          </p:cNvPr>
          <p:cNvSpPr>
            <a:spLocks noGrp="1"/>
          </p:cNvSpPr>
          <p:nvPr>
            <p:ph type="sldNum" sz="quarter" idx="12"/>
          </p:nvPr>
        </p:nvSpPr>
        <p:spPr/>
        <p:txBody>
          <a:bodyPr/>
          <a:lstStyle/>
          <a:p>
            <a:fld id="{C376878A-2FBF-D645-A3C9-F05B0BA4685C}" type="slidenum">
              <a:rPr lang="es-ES_tradnl" smtClean="0"/>
              <a:t>‹#›</a:t>
            </a:fld>
            <a:endParaRPr lang="es-ES_tradnl"/>
          </a:p>
        </p:txBody>
      </p:sp>
    </p:spTree>
    <p:extLst>
      <p:ext uri="{BB962C8B-B14F-4D97-AF65-F5344CB8AC3E}">
        <p14:creationId xmlns:p14="http://schemas.microsoft.com/office/powerpoint/2010/main" val="26724382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9B105-AED7-8945-83BF-CB74895474E2}"/>
              </a:ext>
            </a:extLst>
          </p:cNvPr>
          <p:cNvSpPr>
            <a:spLocks noGrp="1"/>
          </p:cNvSpPr>
          <p:nvPr>
            <p:ph type="title"/>
          </p:nvPr>
        </p:nvSpPr>
        <p:spPr/>
        <p:txBody>
          <a:bodyPr/>
          <a:lstStyle/>
          <a:p>
            <a:r>
              <a:rPr lang="en-GB"/>
              <a:t>Click to edit Master title style</a:t>
            </a:r>
            <a:endParaRPr lang="es-ES_tradnl"/>
          </a:p>
        </p:txBody>
      </p:sp>
      <p:sp>
        <p:nvSpPr>
          <p:cNvPr id="3" name="Vertical Text Placeholder 2">
            <a:extLst>
              <a:ext uri="{FF2B5EF4-FFF2-40B4-BE49-F238E27FC236}">
                <a16:creationId xmlns:a16="http://schemas.microsoft.com/office/drawing/2014/main" id="{7463A2D4-E75F-E247-A8E1-47343F89555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4" name="Date Placeholder 3">
            <a:extLst>
              <a:ext uri="{FF2B5EF4-FFF2-40B4-BE49-F238E27FC236}">
                <a16:creationId xmlns:a16="http://schemas.microsoft.com/office/drawing/2014/main" id="{EB61C9EA-F18F-3045-963D-D277AEBBE9E4}"/>
              </a:ext>
            </a:extLst>
          </p:cNvPr>
          <p:cNvSpPr>
            <a:spLocks noGrp="1"/>
          </p:cNvSpPr>
          <p:nvPr>
            <p:ph type="dt" sz="half" idx="10"/>
          </p:nvPr>
        </p:nvSpPr>
        <p:spPr/>
        <p:txBody>
          <a:bodyPr/>
          <a:lstStyle/>
          <a:p>
            <a:fld id="{DA8F742A-AA9D-664A-952B-E083F562B2BB}" type="datetimeFigureOut">
              <a:rPr lang="es-ES_tradnl" smtClean="0"/>
              <a:t>16/12/21</a:t>
            </a:fld>
            <a:endParaRPr lang="es-ES_tradnl"/>
          </a:p>
        </p:txBody>
      </p:sp>
      <p:sp>
        <p:nvSpPr>
          <p:cNvPr id="5" name="Footer Placeholder 4">
            <a:extLst>
              <a:ext uri="{FF2B5EF4-FFF2-40B4-BE49-F238E27FC236}">
                <a16:creationId xmlns:a16="http://schemas.microsoft.com/office/drawing/2014/main" id="{DB9ACDFF-19C7-A148-8D82-A76C60C1C538}"/>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13740E18-271A-AE43-9091-31B2DE7CA269}"/>
              </a:ext>
            </a:extLst>
          </p:cNvPr>
          <p:cNvSpPr>
            <a:spLocks noGrp="1"/>
          </p:cNvSpPr>
          <p:nvPr>
            <p:ph type="sldNum" sz="quarter" idx="12"/>
          </p:nvPr>
        </p:nvSpPr>
        <p:spPr/>
        <p:txBody>
          <a:bodyPr/>
          <a:lstStyle/>
          <a:p>
            <a:fld id="{C376878A-2FBF-D645-A3C9-F05B0BA4685C}" type="slidenum">
              <a:rPr lang="es-ES_tradnl" smtClean="0"/>
              <a:t>‹#›</a:t>
            </a:fld>
            <a:endParaRPr lang="es-ES_tradnl"/>
          </a:p>
        </p:txBody>
      </p:sp>
    </p:spTree>
    <p:extLst>
      <p:ext uri="{BB962C8B-B14F-4D97-AF65-F5344CB8AC3E}">
        <p14:creationId xmlns:p14="http://schemas.microsoft.com/office/powerpoint/2010/main" val="353827045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27B0A-4E9D-164C-A98E-46AF901483E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s-ES_tradnl"/>
          </a:p>
        </p:txBody>
      </p:sp>
      <p:sp>
        <p:nvSpPr>
          <p:cNvPr id="3" name="Vertical Text Placeholder 2">
            <a:extLst>
              <a:ext uri="{FF2B5EF4-FFF2-40B4-BE49-F238E27FC236}">
                <a16:creationId xmlns:a16="http://schemas.microsoft.com/office/drawing/2014/main" id="{41ED6322-AB0C-2C43-94FC-7AF803785B9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4" name="Date Placeholder 3">
            <a:extLst>
              <a:ext uri="{FF2B5EF4-FFF2-40B4-BE49-F238E27FC236}">
                <a16:creationId xmlns:a16="http://schemas.microsoft.com/office/drawing/2014/main" id="{009BD0D6-77F5-CE47-A920-65C97DD0936D}"/>
              </a:ext>
            </a:extLst>
          </p:cNvPr>
          <p:cNvSpPr>
            <a:spLocks noGrp="1"/>
          </p:cNvSpPr>
          <p:nvPr>
            <p:ph type="dt" sz="half" idx="10"/>
          </p:nvPr>
        </p:nvSpPr>
        <p:spPr/>
        <p:txBody>
          <a:bodyPr/>
          <a:lstStyle/>
          <a:p>
            <a:fld id="{DA8F742A-AA9D-664A-952B-E083F562B2BB}" type="datetimeFigureOut">
              <a:rPr lang="es-ES_tradnl" smtClean="0"/>
              <a:t>16/12/21</a:t>
            </a:fld>
            <a:endParaRPr lang="es-ES_tradnl"/>
          </a:p>
        </p:txBody>
      </p:sp>
      <p:sp>
        <p:nvSpPr>
          <p:cNvPr id="5" name="Footer Placeholder 4">
            <a:extLst>
              <a:ext uri="{FF2B5EF4-FFF2-40B4-BE49-F238E27FC236}">
                <a16:creationId xmlns:a16="http://schemas.microsoft.com/office/drawing/2014/main" id="{032EDA4A-ADCA-0444-A2BB-C0E8F554F250}"/>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7CE92C54-2591-5444-9499-7D7A8C9CE0B3}"/>
              </a:ext>
            </a:extLst>
          </p:cNvPr>
          <p:cNvSpPr>
            <a:spLocks noGrp="1"/>
          </p:cNvSpPr>
          <p:nvPr>
            <p:ph type="sldNum" sz="quarter" idx="12"/>
          </p:nvPr>
        </p:nvSpPr>
        <p:spPr/>
        <p:txBody>
          <a:bodyPr/>
          <a:lstStyle/>
          <a:p>
            <a:fld id="{C376878A-2FBF-D645-A3C9-F05B0BA4685C}" type="slidenum">
              <a:rPr lang="es-ES_tradnl" smtClean="0"/>
              <a:t>‹#›</a:t>
            </a:fld>
            <a:endParaRPr lang="es-ES_tradnl"/>
          </a:p>
        </p:txBody>
      </p:sp>
    </p:spTree>
    <p:extLst>
      <p:ext uri="{BB962C8B-B14F-4D97-AF65-F5344CB8AC3E}">
        <p14:creationId xmlns:p14="http://schemas.microsoft.com/office/powerpoint/2010/main" val="32416259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3B699-F460-7F40-A86B-562D55C1DF7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s-ES_tradnl"/>
          </a:p>
        </p:txBody>
      </p:sp>
      <p:sp>
        <p:nvSpPr>
          <p:cNvPr id="3" name="Subtitle 2">
            <a:extLst>
              <a:ext uri="{FF2B5EF4-FFF2-40B4-BE49-F238E27FC236}">
                <a16:creationId xmlns:a16="http://schemas.microsoft.com/office/drawing/2014/main" id="{406A6762-2E4C-0349-B66F-0CB1169779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s-ES_tradnl"/>
          </a:p>
        </p:txBody>
      </p:sp>
      <p:sp>
        <p:nvSpPr>
          <p:cNvPr id="4" name="Date Placeholder 3">
            <a:extLst>
              <a:ext uri="{FF2B5EF4-FFF2-40B4-BE49-F238E27FC236}">
                <a16:creationId xmlns:a16="http://schemas.microsoft.com/office/drawing/2014/main" id="{4E95FA8A-4868-FE44-A8B9-474BBAAA83BF}"/>
              </a:ext>
            </a:extLst>
          </p:cNvPr>
          <p:cNvSpPr>
            <a:spLocks noGrp="1"/>
          </p:cNvSpPr>
          <p:nvPr>
            <p:ph type="dt" sz="half" idx="10"/>
          </p:nvPr>
        </p:nvSpPr>
        <p:spPr/>
        <p:txBody>
          <a:bodyPr/>
          <a:lstStyle/>
          <a:p>
            <a:fld id="{D7D6CFCB-165C-E340-9824-0A4D6BDC3C57}" type="datetimeFigureOut">
              <a:rPr lang="es-ES_tradnl" smtClean="0"/>
              <a:t>16/12/21</a:t>
            </a:fld>
            <a:endParaRPr lang="es-ES_tradnl"/>
          </a:p>
        </p:txBody>
      </p:sp>
      <p:sp>
        <p:nvSpPr>
          <p:cNvPr id="5" name="Footer Placeholder 4">
            <a:extLst>
              <a:ext uri="{FF2B5EF4-FFF2-40B4-BE49-F238E27FC236}">
                <a16:creationId xmlns:a16="http://schemas.microsoft.com/office/drawing/2014/main" id="{15187CC8-7BB4-5442-90F3-8F5D225F2EF6}"/>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EC7D614E-F276-3144-982A-0ECFB8DC0709}"/>
              </a:ext>
            </a:extLst>
          </p:cNvPr>
          <p:cNvSpPr>
            <a:spLocks noGrp="1"/>
          </p:cNvSpPr>
          <p:nvPr>
            <p:ph type="sldNum" sz="quarter" idx="12"/>
          </p:nvPr>
        </p:nvSpPr>
        <p:spPr/>
        <p:txBody>
          <a:bodyPr/>
          <a:lstStyle/>
          <a:p>
            <a:fld id="{9BF595CC-B1CD-B94D-81BB-CC183B308720}" type="slidenum">
              <a:rPr lang="es-ES_tradnl" smtClean="0"/>
              <a:t>‹#›</a:t>
            </a:fld>
            <a:endParaRPr lang="es-ES_tradnl"/>
          </a:p>
        </p:txBody>
      </p:sp>
    </p:spTree>
    <p:extLst>
      <p:ext uri="{BB962C8B-B14F-4D97-AF65-F5344CB8AC3E}">
        <p14:creationId xmlns:p14="http://schemas.microsoft.com/office/powerpoint/2010/main" val="272300954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3771A-6933-C64A-9652-228B194E79DF}"/>
              </a:ext>
            </a:extLst>
          </p:cNvPr>
          <p:cNvSpPr>
            <a:spLocks noGrp="1"/>
          </p:cNvSpPr>
          <p:nvPr>
            <p:ph type="title"/>
          </p:nvPr>
        </p:nvSpPr>
        <p:spPr/>
        <p:txBody>
          <a:bodyPr/>
          <a:lstStyle/>
          <a:p>
            <a:r>
              <a:rPr lang="en-GB"/>
              <a:t>Click to edit Master title style</a:t>
            </a:r>
            <a:endParaRPr lang="es-ES_tradnl"/>
          </a:p>
        </p:txBody>
      </p:sp>
      <p:sp>
        <p:nvSpPr>
          <p:cNvPr id="3" name="Content Placeholder 2">
            <a:extLst>
              <a:ext uri="{FF2B5EF4-FFF2-40B4-BE49-F238E27FC236}">
                <a16:creationId xmlns:a16="http://schemas.microsoft.com/office/drawing/2014/main" id="{28B7D6CD-D69C-FF4D-B243-D1495DC958A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4" name="Date Placeholder 3">
            <a:extLst>
              <a:ext uri="{FF2B5EF4-FFF2-40B4-BE49-F238E27FC236}">
                <a16:creationId xmlns:a16="http://schemas.microsoft.com/office/drawing/2014/main" id="{E199F366-47AE-664A-AE73-7FBEC4B3ED33}"/>
              </a:ext>
            </a:extLst>
          </p:cNvPr>
          <p:cNvSpPr>
            <a:spLocks noGrp="1"/>
          </p:cNvSpPr>
          <p:nvPr>
            <p:ph type="dt" sz="half" idx="10"/>
          </p:nvPr>
        </p:nvSpPr>
        <p:spPr/>
        <p:txBody>
          <a:bodyPr/>
          <a:lstStyle/>
          <a:p>
            <a:fld id="{D7D6CFCB-165C-E340-9824-0A4D6BDC3C57}" type="datetimeFigureOut">
              <a:rPr lang="es-ES_tradnl" smtClean="0"/>
              <a:t>16/12/21</a:t>
            </a:fld>
            <a:endParaRPr lang="es-ES_tradnl"/>
          </a:p>
        </p:txBody>
      </p:sp>
      <p:sp>
        <p:nvSpPr>
          <p:cNvPr id="5" name="Footer Placeholder 4">
            <a:extLst>
              <a:ext uri="{FF2B5EF4-FFF2-40B4-BE49-F238E27FC236}">
                <a16:creationId xmlns:a16="http://schemas.microsoft.com/office/drawing/2014/main" id="{D6959B0C-89A6-8340-81F9-0CEDB1FC8B21}"/>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0ACC58DC-4D67-754B-BC33-20149C52AC04}"/>
              </a:ext>
            </a:extLst>
          </p:cNvPr>
          <p:cNvSpPr>
            <a:spLocks noGrp="1"/>
          </p:cNvSpPr>
          <p:nvPr>
            <p:ph type="sldNum" sz="quarter" idx="12"/>
          </p:nvPr>
        </p:nvSpPr>
        <p:spPr/>
        <p:txBody>
          <a:bodyPr/>
          <a:lstStyle/>
          <a:p>
            <a:fld id="{9BF595CC-B1CD-B94D-81BB-CC183B308720}" type="slidenum">
              <a:rPr lang="es-ES_tradnl" smtClean="0"/>
              <a:t>‹#›</a:t>
            </a:fld>
            <a:endParaRPr lang="es-ES_tradnl"/>
          </a:p>
        </p:txBody>
      </p:sp>
    </p:spTree>
    <p:extLst>
      <p:ext uri="{BB962C8B-B14F-4D97-AF65-F5344CB8AC3E}">
        <p14:creationId xmlns:p14="http://schemas.microsoft.com/office/powerpoint/2010/main" val="2160221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258FC-D30A-4C4F-A9E7-C90D2ACB12FF}"/>
              </a:ext>
            </a:extLst>
          </p:cNvPr>
          <p:cNvSpPr>
            <a:spLocks noGrp="1"/>
          </p:cNvSpPr>
          <p:nvPr>
            <p:ph type="title"/>
          </p:nvPr>
        </p:nvSpPr>
        <p:spPr>
          <a:xfrm>
            <a:off x="839788" y="365125"/>
            <a:ext cx="10515600" cy="1325563"/>
          </a:xfrm>
        </p:spPr>
        <p:txBody>
          <a:bodyPr/>
          <a:lstStyle/>
          <a:p>
            <a:r>
              <a:rPr lang="en-GB"/>
              <a:t>Click to edit Master title style</a:t>
            </a:r>
            <a:endParaRPr lang="es-ES_tradnl"/>
          </a:p>
        </p:txBody>
      </p:sp>
      <p:sp>
        <p:nvSpPr>
          <p:cNvPr id="3" name="Text Placeholder 2">
            <a:extLst>
              <a:ext uri="{FF2B5EF4-FFF2-40B4-BE49-F238E27FC236}">
                <a16:creationId xmlns:a16="http://schemas.microsoft.com/office/drawing/2014/main" id="{4A9FFF68-8A14-5648-85A4-8270B62824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96DF962-6102-B748-9B83-A7D456AF402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5" name="Text Placeholder 4">
            <a:extLst>
              <a:ext uri="{FF2B5EF4-FFF2-40B4-BE49-F238E27FC236}">
                <a16:creationId xmlns:a16="http://schemas.microsoft.com/office/drawing/2014/main" id="{71B50535-D714-F64C-BE69-1F099536C2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E4978E6-BE61-9D43-8E9F-09AEB1A83FD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7" name="Date Placeholder 6">
            <a:extLst>
              <a:ext uri="{FF2B5EF4-FFF2-40B4-BE49-F238E27FC236}">
                <a16:creationId xmlns:a16="http://schemas.microsoft.com/office/drawing/2014/main" id="{141F2462-66D5-1A47-88AC-93E523308623}"/>
              </a:ext>
            </a:extLst>
          </p:cNvPr>
          <p:cNvSpPr>
            <a:spLocks noGrp="1"/>
          </p:cNvSpPr>
          <p:nvPr>
            <p:ph type="dt" sz="half" idx="10"/>
          </p:nvPr>
        </p:nvSpPr>
        <p:spPr/>
        <p:txBody>
          <a:bodyPr/>
          <a:lstStyle/>
          <a:p>
            <a:fld id="{F6251776-4B8A-234F-A8D7-D49093107C07}" type="datetimeFigureOut">
              <a:rPr lang="es-ES_tradnl" smtClean="0"/>
              <a:t>16/12/21</a:t>
            </a:fld>
            <a:endParaRPr lang="es-ES_tradnl"/>
          </a:p>
        </p:txBody>
      </p:sp>
      <p:sp>
        <p:nvSpPr>
          <p:cNvPr id="8" name="Footer Placeholder 7">
            <a:extLst>
              <a:ext uri="{FF2B5EF4-FFF2-40B4-BE49-F238E27FC236}">
                <a16:creationId xmlns:a16="http://schemas.microsoft.com/office/drawing/2014/main" id="{787DD3A9-9FBA-7C4B-A18F-CB6C893CB4DA}"/>
              </a:ext>
            </a:extLst>
          </p:cNvPr>
          <p:cNvSpPr>
            <a:spLocks noGrp="1"/>
          </p:cNvSpPr>
          <p:nvPr>
            <p:ph type="ftr" sz="quarter" idx="11"/>
          </p:nvPr>
        </p:nvSpPr>
        <p:spPr/>
        <p:txBody>
          <a:bodyPr/>
          <a:lstStyle/>
          <a:p>
            <a:endParaRPr lang="es-ES_tradnl"/>
          </a:p>
        </p:txBody>
      </p:sp>
      <p:sp>
        <p:nvSpPr>
          <p:cNvPr id="9" name="Slide Number Placeholder 8">
            <a:extLst>
              <a:ext uri="{FF2B5EF4-FFF2-40B4-BE49-F238E27FC236}">
                <a16:creationId xmlns:a16="http://schemas.microsoft.com/office/drawing/2014/main" id="{0AB771BD-A0B5-E74F-8C69-5343423D0E22}"/>
              </a:ext>
            </a:extLst>
          </p:cNvPr>
          <p:cNvSpPr>
            <a:spLocks noGrp="1"/>
          </p:cNvSpPr>
          <p:nvPr>
            <p:ph type="sldNum" sz="quarter" idx="12"/>
          </p:nvPr>
        </p:nvSpPr>
        <p:spPr/>
        <p:txBody>
          <a:bodyPr/>
          <a:lstStyle/>
          <a:p>
            <a:fld id="{914C4283-8998-284A-B37C-6EF1EEFC5D4E}" type="slidenum">
              <a:rPr lang="es-ES_tradnl" smtClean="0"/>
              <a:t>‹#›</a:t>
            </a:fld>
            <a:endParaRPr lang="es-ES_tradnl"/>
          </a:p>
        </p:txBody>
      </p:sp>
    </p:spTree>
    <p:extLst>
      <p:ext uri="{BB962C8B-B14F-4D97-AF65-F5344CB8AC3E}">
        <p14:creationId xmlns:p14="http://schemas.microsoft.com/office/powerpoint/2010/main" val="54839286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A0341-5996-CC41-B08C-37FC2D5BB02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s-ES_tradnl"/>
          </a:p>
        </p:txBody>
      </p:sp>
      <p:sp>
        <p:nvSpPr>
          <p:cNvPr id="3" name="Text Placeholder 2">
            <a:extLst>
              <a:ext uri="{FF2B5EF4-FFF2-40B4-BE49-F238E27FC236}">
                <a16:creationId xmlns:a16="http://schemas.microsoft.com/office/drawing/2014/main" id="{F7115363-DCC3-BF41-A887-330AEA08A7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58E432C-DF25-DE4A-83EC-DC68B9759D3C}"/>
              </a:ext>
            </a:extLst>
          </p:cNvPr>
          <p:cNvSpPr>
            <a:spLocks noGrp="1"/>
          </p:cNvSpPr>
          <p:nvPr>
            <p:ph type="dt" sz="half" idx="10"/>
          </p:nvPr>
        </p:nvSpPr>
        <p:spPr/>
        <p:txBody>
          <a:bodyPr/>
          <a:lstStyle/>
          <a:p>
            <a:fld id="{D7D6CFCB-165C-E340-9824-0A4D6BDC3C57}" type="datetimeFigureOut">
              <a:rPr lang="es-ES_tradnl" smtClean="0"/>
              <a:t>16/12/21</a:t>
            </a:fld>
            <a:endParaRPr lang="es-ES_tradnl"/>
          </a:p>
        </p:txBody>
      </p:sp>
      <p:sp>
        <p:nvSpPr>
          <p:cNvPr id="5" name="Footer Placeholder 4">
            <a:extLst>
              <a:ext uri="{FF2B5EF4-FFF2-40B4-BE49-F238E27FC236}">
                <a16:creationId xmlns:a16="http://schemas.microsoft.com/office/drawing/2014/main" id="{2489E278-9E86-BD44-84A4-17092F08C3B2}"/>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2F70670B-72EB-BF48-B4DB-4DAB65B58071}"/>
              </a:ext>
            </a:extLst>
          </p:cNvPr>
          <p:cNvSpPr>
            <a:spLocks noGrp="1"/>
          </p:cNvSpPr>
          <p:nvPr>
            <p:ph type="sldNum" sz="quarter" idx="12"/>
          </p:nvPr>
        </p:nvSpPr>
        <p:spPr/>
        <p:txBody>
          <a:bodyPr/>
          <a:lstStyle/>
          <a:p>
            <a:fld id="{9BF595CC-B1CD-B94D-81BB-CC183B308720}" type="slidenum">
              <a:rPr lang="es-ES_tradnl" smtClean="0"/>
              <a:t>‹#›</a:t>
            </a:fld>
            <a:endParaRPr lang="es-ES_tradnl"/>
          </a:p>
        </p:txBody>
      </p:sp>
    </p:spTree>
    <p:extLst>
      <p:ext uri="{BB962C8B-B14F-4D97-AF65-F5344CB8AC3E}">
        <p14:creationId xmlns:p14="http://schemas.microsoft.com/office/powerpoint/2010/main" val="383355252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56B84-8FC1-984F-AA31-1A59627A23D3}"/>
              </a:ext>
            </a:extLst>
          </p:cNvPr>
          <p:cNvSpPr>
            <a:spLocks noGrp="1"/>
          </p:cNvSpPr>
          <p:nvPr>
            <p:ph type="title"/>
          </p:nvPr>
        </p:nvSpPr>
        <p:spPr/>
        <p:txBody>
          <a:bodyPr/>
          <a:lstStyle/>
          <a:p>
            <a:r>
              <a:rPr lang="en-GB"/>
              <a:t>Click to edit Master title style</a:t>
            </a:r>
            <a:endParaRPr lang="es-ES_tradnl"/>
          </a:p>
        </p:txBody>
      </p:sp>
      <p:sp>
        <p:nvSpPr>
          <p:cNvPr id="3" name="Content Placeholder 2">
            <a:extLst>
              <a:ext uri="{FF2B5EF4-FFF2-40B4-BE49-F238E27FC236}">
                <a16:creationId xmlns:a16="http://schemas.microsoft.com/office/drawing/2014/main" id="{18A2AF93-0B6D-7345-9B5C-9CE5CACDF0D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4" name="Content Placeholder 3">
            <a:extLst>
              <a:ext uri="{FF2B5EF4-FFF2-40B4-BE49-F238E27FC236}">
                <a16:creationId xmlns:a16="http://schemas.microsoft.com/office/drawing/2014/main" id="{7B698ECA-CB2B-484F-AB61-5F6BE8ECCEC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5" name="Date Placeholder 4">
            <a:extLst>
              <a:ext uri="{FF2B5EF4-FFF2-40B4-BE49-F238E27FC236}">
                <a16:creationId xmlns:a16="http://schemas.microsoft.com/office/drawing/2014/main" id="{FE6E8390-CF9A-5443-A5E5-21998EAA47DD}"/>
              </a:ext>
            </a:extLst>
          </p:cNvPr>
          <p:cNvSpPr>
            <a:spLocks noGrp="1"/>
          </p:cNvSpPr>
          <p:nvPr>
            <p:ph type="dt" sz="half" idx="10"/>
          </p:nvPr>
        </p:nvSpPr>
        <p:spPr/>
        <p:txBody>
          <a:bodyPr/>
          <a:lstStyle/>
          <a:p>
            <a:fld id="{D7D6CFCB-165C-E340-9824-0A4D6BDC3C57}" type="datetimeFigureOut">
              <a:rPr lang="es-ES_tradnl" smtClean="0"/>
              <a:t>16/12/21</a:t>
            </a:fld>
            <a:endParaRPr lang="es-ES_tradnl"/>
          </a:p>
        </p:txBody>
      </p:sp>
      <p:sp>
        <p:nvSpPr>
          <p:cNvPr id="6" name="Footer Placeholder 5">
            <a:extLst>
              <a:ext uri="{FF2B5EF4-FFF2-40B4-BE49-F238E27FC236}">
                <a16:creationId xmlns:a16="http://schemas.microsoft.com/office/drawing/2014/main" id="{B516ABA5-05C5-0C42-B4DC-3FCD927E8F96}"/>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52F5F02F-B905-2244-BFC7-F0AE4655BD41}"/>
              </a:ext>
            </a:extLst>
          </p:cNvPr>
          <p:cNvSpPr>
            <a:spLocks noGrp="1"/>
          </p:cNvSpPr>
          <p:nvPr>
            <p:ph type="sldNum" sz="quarter" idx="12"/>
          </p:nvPr>
        </p:nvSpPr>
        <p:spPr/>
        <p:txBody>
          <a:bodyPr/>
          <a:lstStyle/>
          <a:p>
            <a:fld id="{9BF595CC-B1CD-B94D-81BB-CC183B308720}" type="slidenum">
              <a:rPr lang="es-ES_tradnl" smtClean="0"/>
              <a:t>‹#›</a:t>
            </a:fld>
            <a:endParaRPr lang="es-ES_tradnl"/>
          </a:p>
        </p:txBody>
      </p:sp>
    </p:spTree>
    <p:extLst>
      <p:ext uri="{BB962C8B-B14F-4D97-AF65-F5344CB8AC3E}">
        <p14:creationId xmlns:p14="http://schemas.microsoft.com/office/powerpoint/2010/main" val="150243813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7007F-8A22-0849-826C-CBE070AF0CA5}"/>
              </a:ext>
            </a:extLst>
          </p:cNvPr>
          <p:cNvSpPr>
            <a:spLocks noGrp="1"/>
          </p:cNvSpPr>
          <p:nvPr>
            <p:ph type="title"/>
          </p:nvPr>
        </p:nvSpPr>
        <p:spPr>
          <a:xfrm>
            <a:off x="839788" y="365125"/>
            <a:ext cx="10515600" cy="1325563"/>
          </a:xfrm>
        </p:spPr>
        <p:txBody>
          <a:bodyPr/>
          <a:lstStyle/>
          <a:p>
            <a:r>
              <a:rPr lang="en-GB"/>
              <a:t>Click to edit Master title style</a:t>
            </a:r>
            <a:endParaRPr lang="es-ES_tradnl"/>
          </a:p>
        </p:txBody>
      </p:sp>
      <p:sp>
        <p:nvSpPr>
          <p:cNvPr id="3" name="Text Placeholder 2">
            <a:extLst>
              <a:ext uri="{FF2B5EF4-FFF2-40B4-BE49-F238E27FC236}">
                <a16:creationId xmlns:a16="http://schemas.microsoft.com/office/drawing/2014/main" id="{3401A74E-CAA0-024E-A4BD-100DAE1DA7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6E5D01E-5E85-B34C-ADCA-E03D2F62B5A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5" name="Text Placeholder 4">
            <a:extLst>
              <a:ext uri="{FF2B5EF4-FFF2-40B4-BE49-F238E27FC236}">
                <a16:creationId xmlns:a16="http://schemas.microsoft.com/office/drawing/2014/main" id="{60DBA5E3-A07B-954C-AA2D-7C8C0F1AD8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45C65F7-DF80-E145-AC8F-D413450BC49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7" name="Date Placeholder 6">
            <a:extLst>
              <a:ext uri="{FF2B5EF4-FFF2-40B4-BE49-F238E27FC236}">
                <a16:creationId xmlns:a16="http://schemas.microsoft.com/office/drawing/2014/main" id="{F745C009-2343-A24D-A7AF-0F94EC617092}"/>
              </a:ext>
            </a:extLst>
          </p:cNvPr>
          <p:cNvSpPr>
            <a:spLocks noGrp="1"/>
          </p:cNvSpPr>
          <p:nvPr>
            <p:ph type="dt" sz="half" idx="10"/>
          </p:nvPr>
        </p:nvSpPr>
        <p:spPr/>
        <p:txBody>
          <a:bodyPr/>
          <a:lstStyle/>
          <a:p>
            <a:fld id="{D7D6CFCB-165C-E340-9824-0A4D6BDC3C57}" type="datetimeFigureOut">
              <a:rPr lang="es-ES_tradnl" smtClean="0"/>
              <a:t>16/12/21</a:t>
            </a:fld>
            <a:endParaRPr lang="es-ES_tradnl"/>
          </a:p>
        </p:txBody>
      </p:sp>
      <p:sp>
        <p:nvSpPr>
          <p:cNvPr id="8" name="Footer Placeholder 7">
            <a:extLst>
              <a:ext uri="{FF2B5EF4-FFF2-40B4-BE49-F238E27FC236}">
                <a16:creationId xmlns:a16="http://schemas.microsoft.com/office/drawing/2014/main" id="{0331333C-2987-464C-A6A6-3F2428CB7FB0}"/>
              </a:ext>
            </a:extLst>
          </p:cNvPr>
          <p:cNvSpPr>
            <a:spLocks noGrp="1"/>
          </p:cNvSpPr>
          <p:nvPr>
            <p:ph type="ftr" sz="quarter" idx="11"/>
          </p:nvPr>
        </p:nvSpPr>
        <p:spPr/>
        <p:txBody>
          <a:bodyPr/>
          <a:lstStyle/>
          <a:p>
            <a:endParaRPr lang="es-ES_tradnl"/>
          </a:p>
        </p:txBody>
      </p:sp>
      <p:sp>
        <p:nvSpPr>
          <p:cNvPr id="9" name="Slide Number Placeholder 8">
            <a:extLst>
              <a:ext uri="{FF2B5EF4-FFF2-40B4-BE49-F238E27FC236}">
                <a16:creationId xmlns:a16="http://schemas.microsoft.com/office/drawing/2014/main" id="{E4123D10-9032-5A41-93ED-6898F6106497}"/>
              </a:ext>
            </a:extLst>
          </p:cNvPr>
          <p:cNvSpPr>
            <a:spLocks noGrp="1"/>
          </p:cNvSpPr>
          <p:nvPr>
            <p:ph type="sldNum" sz="quarter" idx="12"/>
          </p:nvPr>
        </p:nvSpPr>
        <p:spPr/>
        <p:txBody>
          <a:bodyPr/>
          <a:lstStyle/>
          <a:p>
            <a:fld id="{9BF595CC-B1CD-B94D-81BB-CC183B308720}" type="slidenum">
              <a:rPr lang="es-ES_tradnl" smtClean="0"/>
              <a:t>‹#›</a:t>
            </a:fld>
            <a:endParaRPr lang="es-ES_tradnl"/>
          </a:p>
        </p:txBody>
      </p:sp>
    </p:spTree>
    <p:extLst>
      <p:ext uri="{BB962C8B-B14F-4D97-AF65-F5344CB8AC3E}">
        <p14:creationId xmlns:p14="http://schemas.microsoft.com/office/powerpoint/2010/main" val="255762954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82765-FF3E-C149-81EB-8130C9106C43}"/>
              </a:ext>
            </a:extLst>
          </p:cNvPr>
          <p:cNvSpPr>
            <a:spLocks noGrp="1"/>
          </p:cNvSpPr>
          <p:nvPr>
            <p:ph type="title"/>
          </p:nvPr>
        </p:nvSpPr>
        <p:spPr/>
        <p:txBody>
          <a:bodyPr/>
          <a:lstStyle/>
          <a:p>
            <a:r>
              <a:rPr lang="en-GB"/>
              <a:t>Click to edit Master title style</a:t>
            </a:r>
            <a:endParaRPr lang="es-ES_tradnl"/>
          </a:p>
        </p:txBody>
      </p:sp>
      <p:sp>
        <p:nvSpPr>
          <p:cNvPr id="3" name="Date Placeholder 2">
            <a:extLst>
              <a:ext uri="{FF2B5EF4-FFF2-40B4-BE49-F238E27FC236}">
                <a16:creationId xmlns:a16="http://schemas.microsoft.com/office/drawing/2014/main" id="{71DCEEA4-7909-6147-97E0-3FC814D9FE08}"/>
              </a:ext>
            </a:extLst>
          </p:cNvPr>
          <p:cNvSpPr>
            <a:spLocks noGrp="1"/>
          </p:cNvSpPr>
          <p:nvPr>
            <p:ph type="dt" sz="half" idx="10"/>
          </p:nvPr>
        </p:nvSpPr>
        <p:spPr/>
        <p:txBody>
          <a:bodyPr/>
          <a:lstStyle/>
          <a:p>
            <a:fld id="{D7D6CFCB-165C-E340-9824-0A4D6BDC3C57}" type="datetimeFigureOut">
              <a:rPr lang="es-ES_tradnl" smtClean="0"/>
              <a:t>16/12/21</a:t>
            </a:fld>
            <a:endParaRPr lang="es-ES_tradnl"/>
          </a:p>
        </p:txBody>
      </p:sp>
      <p:sp>
        <p:nvSpPr>
          <p:cNvPr id="4" name="Footer Placeholder 3">
            <a:extLst>
              <a:ext uri="{FF2B5EF4-FFF2-40B4-BE49-F238E27FC236}">
                <a16:creationId xmlns:a16="http://schemas.microsoft.com/office/drawing/2014/main" id="{9DDDD109-AECA-BC44-ADE6-A20691A5D0CB}"/>
              </a:ext>
            </a:extLst>
          </p:cNvPr>
          <p:cNvSpPr>
            <a:spLocks noGrp="1"/>
          </p:cNvSpPr>
          <p:nvPr>
            <p:ph type="ftr" sz="quarter" idx="11"/>
          </p:nvPr>
        </p:nvSpPr>
        <p:spPr/>
        <p:txBody>
          <a:bodyPr/>
          <a:lstStyle/>
          <a:p>
            <a:endParaRPr lang="es-ES_tradnl"/>
          </a:p>
        </p:txBody>
      </p:sp>
      <p:sp>
        <p:nvSpPr>
          <p:cNvPr id="5" name="Slide Number Placeholder 4">
            <a:extLst>
              <a:ext uri="{FF2B5EF4-FFF2-40B4-BE49-F238E27FC236}">
                <a16:creationId xmlns:a16="http://schemas.microsoft.com/office/drawing/2014/main" id="{B4578260-6533-F84F-A3E0-41618878B02B}"/>
              </a:ext>
            </a:extLst>
          </p:cNvPr>
          <p:cNvSpPr>
            <a:spLocks noGrp="1"/>
          </p:cNvSpPr>
          <p:nvPr>
            <p:ph type="sldNum" sz="quarter" idx="12"/>
          </p:nvPr>
        </p:nvSpPr>
        <p:spPr/>
        <p:txBody>
          <a:bodyPr/>
          <a:lstStyle/>
          <a:p>
            <a:fld id="{9BF595CC-B1CD-B94D-81BB-CC183B308720}" type="slidenum">
              <a:rPr lang="es-ES_tradnl" smtClean="0"/>
              <a:t>‹#›</a:t>
            </a:fld>
            <a:endParaRPr lang="es-ES_tradnl"/>
          </a:p>
        </p:txBody>
      </p:sp>
    </p:spTree>
    <p:extLst>
      <p:ext uri="{BB962C8B-B14F-4D97-AF65-F5344CB8AC3E}">
        <p14:creationId xmlns:p14="http://schemas.microsoft.com/office/powerpoint/2010/main" val="143043834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DDD71A-2BB8-744C-BBB3-422EBBB30946}"/>
              </a:ext>
            </a:extLst>
          </p:cNvPr>
          <p:cNvSpPr>
            <a:spLocks noGrp="1"/>
          </p:cNvSpPr>
          <p:nvPr>
            <p:ph type="dt" sz="half" idx="10"/>
          </p:nvPr>
        </p:nvSpPr>
        <p:spPr/>
        <p:txBody>
          <a:bodyPr/>
          <a:lstStyle/>
          <a:p>
            <a:fld id="{D7D6CFCB-165C-E340-9824-0A4D6BDC3C57}" type="datetimeFigureOut">
              <a:rPr lang="es-ES_tradnl" smtClean="0"/>
              <a:t>16/12/21</a:t>
            </a:fld>
            <a:endParaRPr lang="es-ES_tradnl"/>
          </a:p>
        </p:txBody>
      </p:sp>
      <p:sp>
        <p:nvSpPr>
          <p:cNvPr id="3" name="Footer Placeholder 2">
            <a:extLst>
              <a:ext uri="{FF2B5EF4-FFF2-40B4-BE49-F238E27FC236}">
                <a16:creationId xmlns:a16="http://schemas.microsoft.com/office/drawing/2014/main" id="{E47832B1-A1A8-6F4F-B269-5EAFD90D690B}"/>
              </a:ext>
            </a:extLst>
          </p:cNvPr>
          <p:cNvSpPr>
            <a:spLocks noGrp="1"/>
          </p:cNvSpPr>
          <p:nvPr>
            <p:ph type="ftr" sz="quarter" idx="11"/>
          </p:nvPr>
        </p:nvSpPr>
        <p:spPr/>
        <p:txBody>
          <a:bodyPr/>
          <a:lstStyle/>
          <a:p>
            <a:endParaRPr lang="es-ES_tradnl"/>
          </a:p>
        </p:txBody>
      </p:sp>
      <p:sp>
        <p:nvSpPr>
          <p:cNvPr id="4" name="Slide Number Placeholder 3">
            <a:extLst>
              <a:ext uri="{FF2B5EF4-FFF2-40B4-BE49-F238E27FC236}">
                <a16:creationId xmlns:a16="http://schemas.microsoft.com/office/drawing/2014/main" id="{7C9357B2-567E-9E45-AB73-44E8127E8BE4}"/>
              </a:ext>
            </a:extLst>
          </p:cNvPr>
          <p:cNvSpPr>
            <a:spLocks noGrp="1"/>
          </p:cNvSpPr>
          <p:nvPr>
            <p:ph type="sldNum" sz="quarter" idx="12"/>
          </p:nvPr>
        </p:nvSpPr>
        <p:spPr/>
        <p:txBody>
          <a:bodyPr/>
          <a:lstStyle/>
          <a:p>
            <a:fld id="{9BF595CC-B1CD-B94D-81BB-CC183B308720}" type="slidenum">
              <a:rPr lang="es-ES_tradnl" smtClean="0"/>
              <a:t>‹#›</a:t>
            </a:fld>
            <a:endParaRPr lang="es-ES_tradnl"/>
          </a:p>
        </p:txBody>
      </p:sp>
    </p:spTree>
    <p:extLst>
      <p:ext uri="{BB962C8B-B14F-4D97-AF65-F5344CB8AC3E}">
        <p14:creationId xmlns:p14="http://schemas.microsoft.com/office/powerpoint/2010/main" val="316138033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40307-7C00-CF47-B358-8A70530FF09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s-ES_tradnl"/>
          </a:p>
        </p:txBody>
      </p:sp>
      <p:sp>
        <p:nvSpPr>
          <p:cNvPr id="3" name="Content Placeholder 2">
            <a:extLst>
              <a:ext uri="{FF2B5EF4-FFF2-40B4-BE49-F238E27FC236}">
                <a16:creationId xmlns:a16="http://schemas.microsoft.com/office/drawing/2014/main" id="{728C3700-C092-B841-A315-0305A8F09E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4" name="Text Placeholder 3">
            <a:extLst>
              <a:ext uri="{FF2B5EF4-FFF2-40B4-BE49-F238E27FC236}">
                <a16:creationId xmlns:a16="http://schemas.microsoft.com/office/drawing/2014/main" id="{14C6C809-E3BD-DA4E-8F9F-183C13D137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0EDA745-D84F-384C-9BD1-833F7C899E4D}"/>
              </a:ext>
            </a:extLst>
          </p:cNvPr>
          <p:cNvSpPr>
            <a:spLocks noGrp="1"/>
          </p:cNvSpPr>
          <p:nvPr>
            <p:ph type="dt" sz="half" idx="10"/>
          </p:nvPr>
        </p:nvSpPr>
        <p:spPr/>
        <p:txBody>
          <a:bodyPr/>
          <a:lstStyle/>
          <a:p>
            <a:fld id="{D7D6CFCB-165C-E340-9824-0A4D6BDC3C57}" type="datetimeFigureOut">
              <a:rPr lang="es-ES_tradnl" smtClean="0"/>
              <a:t>16/12/21</a:t>
            </a:fld>
            <a:endParaRPr lang="es-ES_tradnl"/>
          </a:p>
        </p:txBody>
      </p:sp>
      <p:sp>
        <p:nvSpPr>
          <p:cNvPr id="6" name="Footer Placeholder 5">
            <a:extLst>
              <a:ext uri="{FF2B5EF4-FFF2-40B4-BE49-F238E27FC236}">
                <a16:creationId xmlns:a16="http://schemas.microsoft.com/office/drawing/2014/main" id="{7C04A508-0CB6-3848-BD5C-AB1D9127FBA1}"/>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F01C57A6-6AAC-C34B-8088-15472B6C9475}"/>
              </a:ext>
            </a:extLst>
          </p:cNvPr>
          <p:cNvSpPr>
            <a:spLocks noGrp="1"/>
          </p:cNvSpPr>
          <p:nvPr>
            <p:ph type="sldNum" sz="quarter" idx="12"/>
          </p:nvPr>
        </p:nvSpPr>
        <p:spPr/>
        <p:txBody>
          <a:bodyPr/>
          <a:lstStyle/>
          <a:p>
            <a:fld id="{9BF595CC-B1CD-B94D-81BB-CC183B308720}" type="slidenum">
              <a:rPr lang="es-ES_tradnl" smtClean="0"/>
              <a:t>‹#›</a:t>
            </a:fld>
            <a:endParaRPr lang="es-ES_tradnl"/>
          </a:p>
        </p:txBody>
      </p:sp>
    </p:spTree>
    <p:extLst>
      <p:ext uri="{BB962C8B-B14F-4D97-AF65-F5344CB8AC3E}">
        <p14:creationId xmlns:p14="http://schemas.microsoft.com/office/powerpoint/2010/main" val="169629374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15244-2EF5-B248-A611-D5A0CFAA311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s-ES_tradnl"/>
          </a:p>
        </p:txBody>
      </p:sp>
      <p:sp>
        <p:nvSpPr>
          <p:cNvPr id="3" name="Picture Placeholder 2">
            <a:extLst>
              <a:ext uri="{FF2B5EF4-FFF2-40B4-BE49-F238E27FC236}">
                <a16:creationId xmlns:a16="http://schemas.microsoft.com/office/drawing/2014/main" id="{BA031620-8724-544C-882B-24E932227A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Text Placeholder 3">
            <a:extLst>
              <a:ext uri="{FF2B5EF4-FFF2-40B4-BE49-F238E27FC236}">
                <a16:creationId xmlns:a16="http://schemas.microsoft.com/office/drawing/2014/main" id="{79A4C2CF-A4B4-5F41-88A0-F62E1BC8DA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03F28B0-357D-E548-B4DD-4A32BAF230F4}"/>
              </a:ext>
            </a:extLst>
          </p:cNvPr>
          <p:cNvSpPr>
            <a:spLocks noGrp="1"/>
          </p:cNvSpPr>
          <p:nvPr>
            <p:ph type="dt" sz="half" idx="10"/>
          </p:nvPr>
        </p:nvSpPr>
        <p:spPr/>
        <p:txBody>
          <a:bodyPr/>
          <a:lstStyle/>
          <a:p>
            <a:fld id="{D7D6CFCB-165C-E340-9824-0A4D6BDC3C57}" type="datetimeFigureOut">
              <a:rPr lang="es-ES_tradnl" smtClean="0"/>
              <a:t>16/12/21</a:t>
            </a:fld>
            <a:endParaRPr lang="es-ES_tradnl"/>
          </a:p>
        </p:txBody>
      </p:sp>
      <p:sp>
        <p:nvSpPr>
          <p:cNvPr id="6" name="Footer Placeholder 5">
            <a:extLst>
              <a:ext uri="{FF2B5EF4-FFF2-40B4-BE49-F238E27FC236}">
                <a16:creationId xmlns:a16="http://schemas.microsoft.com/office/drawing/2014/main" id="{A2E12F27-5A6C-F54E-9557-CEBAF60A1F42}"/>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1FBF0222-9097-6F45-AEB1-C040B54F7234}"/>
              </a:ext>
            </a:extLst>
          </p:cNvPr>
          <p:cNvSpPr>
            <a:spLocks noGrp="1"/>
          </p:cNvSpPr>
          <p:nvPr>
            <p:ph type="sldNum" sz="quarter" idx="12"/>
          </p:nvPr>
        </p:nvSpPr>
        <p:spPr/>
        <p:txBody>
          <a:bodyPr/>
          <a:lstStyle/>
          <a:p>
            <a:fld id="{9BF595CC-B1CD-B94D-81BB-CC183B308720}" type="slidenum">
              <a:rPr lang="es-ES_tradnl" smtClean="0"/>
              <a:t>‹#›</a:t>
            </a:fld>
            <a:endParaRPr lang="es-ES_tradnl"/>
          </a:p>
        </p:txBody>
      </p:sp>
    </p:spTree>
    <p:extLst>
      <p:ext uri="{BB962C8B-B14F-4D97-AF65-F5344CB8AC3E}">
        <p14:creationId xmlns:p14="http://schemas.microsoft.com/office/powerpoint/2010/main" val="2224749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9D46A-699A-5542-9243-F030B10F2C6D}"/>
              </a:ext>
            </a:extLst>
          </p:cNvPr>
          <p:cNvSpPr>
            <a:spLocks noGrp="1"/>
          </p:cNvSpPr>
          <p:nvPr>
            <p:ph type="title"/>
          </p:nvPr>
        </p:nvSpPr>
        <p:spPr/>
        <p:txBody>
          <a:bodyPr/>
          <a:lstStyle/>
          <a:p>
            <a:r>
              <a:rPr lang="en-GB"/>
              <a:t>Click to edit Master title style</a:t>
            </a:r>
            <a:endParaRPr lang="es-ES_tradnl"/>
          </a:p>
        </p:txBody>
      </p:sp>
      <p:sp>
        <p:nvSpPr>
          <p:cNvPr id="3" name="Vertical Text Placeholder 2">
            <a:extLst>
              <a:ext uri="{FF2B5EF4-FFF2-40B4-BE49-F238E27FC236}">
                <a16:creationId xmlns:a16="http://schemas.microsoft.com/office/drawing/2014/main" id="{518C33E5-C359-E348-9F98-906272B374D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4" name="Date Placeholder 3">
            <a:extLst>
              <a:ext uri="{FF2B5EF4-FFF2-40B4-BE49-F238E27FC236}">
                <a16:creationId xmlns:a16="http://schemas.microsoft.com/office/drawing/2014/main" id="{5AD4177E-917E-1146-A1C2-3ED831B870A3}"/>
              </a:ext>
            </a:extLst>
          </p:cNvPr>
          <p:cNvSpPr>
            <a:spLocks noGrp="1"/>
          </p:cNvSpPr>
          <p:nvPr>
            <p:ph type="dt" sz="half" idx="10"/>
          </p:nvPr>
        </p:nvSpPr>
        <p:spPr/>
        <p:txBody>
          <a:bodyPr/>
          <a:lstStyle/>
          <a:p>
            <a:fld id="{D7D6CFCB-165C-E340-9824-0A4D6BDC3C57}" type="datetimeFigureOut">
              <a:rPr lang="es-ES_tradnl" smtClean="0"/>
              <a:t>16/12/21</a:t>
            </a:fld>
            <a:endParaRPr lang="es-ES_tradnl"/>
          </a:p>
        </p:txBody>
      </p:sp>
      <p:sp>
        <p:nvSpPr>
          <p:cNvPr id="5" name="Footer Placeholder 4">
            <a:extLst>
              <a:ext uri="{FF2B5EF4-FFF2-40B4-BE49-F238E27FC236}">
                <a16:creationId xmlns:a16="http://schemas.microsoft.com/office/drawing/2014/main" id="{8BE71457-880A-684A-A37F-D74393D39DE7}"/>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936082B0-C714-CF42-8D47-5192B7668F3E}"/>
              </a:ext>
            </a:extLst>
          </p:cNvPr>
          <p:cNvSpPr>
            <a:spLocks noGrp="1"/>
          </p:cNvSpPr>
          <p:nvPr>
            <p:ph type="sldNum" sz="quarter" idx="12"/>
          </p:nvPr>
        </p:nvSpPr>
        <p:spPr/>
        <p:txBody>
          <a:bodyPr/>
          <a:lstStyle/>
          <a:p>
            <a:fld id="{9BF595CC-B1CD-B94D-81BB-CC183B308720}" type="slidenum">
              <a:rPr lang="es-ES_tradnl" smtClean="0"/>
              <a:t>‹#›</a:t>
            </a:fld>
            <a:endParaRPr lang="es-ES_tradnl"/>
          </a:p>
        </p:txBody>
      </p:sp>
    </p:spTree>
    <p:extLst>
      <p:ext uri="{BB962C8B-B14F-4D97-AF65-F5344CB8AC3E}">
        <p14:creationId xmlns:p14="http://schemas.microsoft.com/office/powerpoint/2010/main" val="56981646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156D32-A600-A745-9ED3-3E615333111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s-ES_tradnl"/>
          </a:p>
        </p:txBody>
      </p:sp>
      <p:sp>
        <p:nvSpPr>
          <p:cNvPr id="3" name="Vertical Text Placeholder 2">
            <a:extLst>
              <a:ext uri="{FF2B5EF4-FFF2-40B4-BE49-F238E27FC236}">
                <a16:creationId xmlns:a16="http://schemas.microsoft.com/office/drawing/2014/main" id="{9C10A778-937D-0646-AFF9-9707400BFB9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4" name="Date Placeholder 3">
            <a:extLst>
              <a:ext uri="{FF2B5EF4-FFF2-40B4-BE49-F238E27FC236}">
                <a16:creationId xmlns:a16="http://schemas.microsoft.com/office/drawing/2014/main" id="{022DA989-ADFF-D04D-AC55-E0E6107D2481}"/>
              </a:ext>
            </a:extLst>
          </p:cNvPr>
          <p:cNvSpPr>
            <a:spLocks noGrp="1"/>
          </p:cNvSpPr>
          <p:nvPr>
            <p:ph type="dt" sz="half" idx="10"/>
          </p:nvPr>
        </p:nvSpPr>
        <p:spPr/>
        <p:txBody>
          <a:bodyPr/>
          <a:lstStyle/>
          <a:p>
            <a:fld id="{D7D6CFCB-165C-E340-9824-0A4D6BDC3C57}" type="datetimeFigureOut">
              <a:rPr lang="es-ES_tradnl" smtClean="0"/>
              <a:t>16/12/21</a:t>
            </a:fld>
            <a:endParaRPr lang="es-ES_tradnl"/>
          </a:p>
        </p:txBody>
      </p:sp>
      <p:sp>
        <p:nvSpPr>
          <p:cNvPr id="5" name="Footer Placeholder 4">
            <a:extLst>
              <a:ext uri="{FF2B5EF4-FFF2-40B4-BE49-F238E27FC236}">
                <a16:creationId xmlns:a16="http://schemas.microsoft.com/office/drawing/2014/main" id="{176E4628-DC4F-6C4B-A1FF-C25EA49E5EAC}"/>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418E2154-F162-2E45-A3C6-9042BB1D2703}"/>
              </a:ext>
            </a:extLst>
          </p:cNvPr>
          <p:cNvSpPr>
            <a:spLocks noGrp="1"/>
          </p:cNvSpPr>
          <p:nvPr>
            <p:ph type="sldNum" sz="quarter" idx="12"/>
          </p:nvPr>
        </p:nvSpPr>
        <p:spPr/>
        <p:txBody>
          <a:bodyPr/>
          <a:lstStyle/>
          <a:p>
            <a:fld id="{9BF595CC-B1CD-B94D-81BB-CC183B308720}" type="slidenum">
              <a:rPr lang="es-ES_tradnl" smtClean="0"/>
              <a:t>‹#›</a:t>
            </a:fld>
            <a:endParaRPr lang="es-ES_tradnl"/>
          </a:p>
        </p:txBody>
      </p:sp>
    </p:spTree>
    <p:extLst>
      <p:ext uri="{BB962C8B-B14F-4D97-AF65-F5344CB8AC3E}">
        <p14:creationId xmlns:p14="http://schemas.microsoft.com/office/powerpoint/2010/main" val="53852018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FA6A6-2F16-C945-9C01-D58F94E5DBB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s-ES_tradnl"/>
          </a:p>
        </p:txBody>
      </p:sp>
      <p:sp>
        <p:nvSpPr>
          <p:cNvPr id="3" name="Subtitle 2">
            <a:extLst>
              <a:ext uri="{FF2B5EF4-FFF2-40B4-BE49-F238E27FC236}">
                <a16:creationId xmlns:a16="http://schemas.microsoft.com/office/drawing/2014/main" id="{AF9E5EF3-FD0D-904B-89D2-811906B1FF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s-ES_tradnl"/>
          </a:p>
        </p:txBody>
      </p:sp>
      <p:sp>
        <p:nvSpPr>
          <p:cNvPr id="4" name="Date Placeholder 3">
            <a:extLst>
              <a:ext uri="{FF2B5EF4-FFF2-40B4-BE49-F238E27FC236}">
                <a16:creationId xmlns:a16="http://schemas.microsoft.com/office/drawing/2014/main" id="{E6F0923B-2BCB-6045-9F99-91199949BCB0}"/>
              </a:ext>
            </a:extLst>
          </p:cNvPr>
          <p:cNvSpPr>
            <a:spLocks noGrp="1"/>
          </p:cNvSpPr>
          <p:nvPr>
            <p:ph type="dt" sz="half" idx="10"/>
          </p:nvPr>
        </p:nvSpPr>
        <p:spPr/>
        <p:txBody>
          <a:bodyPr/>
          <a:lstStyle/>
          <a:p>
            <a:fld id="{0BD7B500-1CA6-6843-A545-816D73AC0F21}" type="datetimeFigureOut">
              <a:rPr lang="es-ES_tradnl" smtClean="0"/>
              <a:t>16/12/21</a:t>
            </a:fld>
            <a:endParaRPr lang="es-ES_tradnl"/>
          </a:p>
        </p:txBody>
      </p:sp>
      <p:sp>
        <p:nvSpPr>
          <p:cNvPr id="5" name="Footer Placeholder 4">
            <a:extLst>
              <a:ext uri="{FF2B5EF4-FFF2-40B4-BE49-F238E27FC236}">
                <a16:creationId xmlns:a16="http://schemas.microsoft.com/office/drawing/2014/main" id="{67F835AD-83D1-9742-AA1B-BBFB57310980}"/>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A3C64842-4A38-A446-B48D-351F6457A065}"/>
              </a:ext>
            </a:extLst>
          </p:cNvPr>
          <p:cNvSpPr>
            <a:spLocks noGrp="1"/>
          </p:cNvSpPr>
          <p:nvPr>
            <p:ph type="sldNum" sz="quarter" idx="12"/>
          </p:nvPr>
        </p:nvSpPr>
        <p:spPr/>
        <p:txBody>
          <a:bodyPr/>
          <a:lstStyle/>
          <a:p>
            <a:fld id="{F1A51BF9-C456-2B4C-8877-397C2E386F02}" type="slidenum">
              <a:rPr lang="es-ES_tradnl" smtClean="0"/>
              <a:t>‹#›</a:t>
            </a:fld>
            <a:endParaRPr lang="es-ES_tradnl"/>
          </a:p>
        </p:txBody>
      </p:sp>
    </p:spTree>
    <p:extLst>
      <p:ext uri="{BB962C8B-B14F-4D97-AF65-F5344CB8AC3E}">
        <p14:creationId xmlns:p14="http://schemas.microsoft.com/office/powerpoint/2010/main" val="3874860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D6ABE-1EFB-5142-A295-AE33F62C8F67}"/>
              </a:ext>
            </a:extLst>
          </p:cNvPr>
          <p:cNvSpPr>
            <a:spLocks noGrp="1"/>
          </p:cNvSpPr>
          <p:nvPr>
            <p:ph type="title"/>
          </p:nvPr>
        </p:nvSpPr>
        <p:spPr/>
        <p:txBody>
          <a:bodyPr/>
          <a:lstStyle/>
          <a:p>
            <a:r>
              <a:rPr lang="en-GB"/>
              <a:t>Click to edit Master title style</a:t>
            </a:r>
            <a:endParaRPr lang="es-ES_tradnl"/>
          </a:p>
        </p:txBody>
      </p:sp>
      <p:sp>
        <p:nvSpPr>
          <p:cNvPr id="3" name="Date Placeholder 2">
            <a:extLst>
              <a:ext uri="{FF2B5EF4-FFF2-40B4-BE49-F238E27FC236}">
                <a16:creationId xmlns:a16="http://schemas.microsoft.com/office/drawing/2014/main" id="{A02A9634-E43D-6045-9EA7-E635631F4C50}"/>
              </a:ext>
            </a:extLst>
          </p:cNvPr>
          <p:cNvSpPr>
            <a:spLocks noGrp="1"/>
          </p:cNvSpPr>
          <p:nvPr>
            <p:ph type="dt" sz="half" idx="10"/>
          </p:nvPr>
        </p:nvSpPr>
        <p:spPr/>
        <p:txBody>
          <a:bodyPr/>
          <a:lstStyle/>
          <a:p>
            <a:fld id="{F6251776-4B8A-234F-A8D7-D49093107C07}" type="datetimeFigureOut">
              <a:rPr lang="es-ES_tradnl" smtClean="0"/>
              <a:t>16/12/21</a:t>
            </a:fld>
            <a:endParaRPr lang="es-ES_tradnl"/>
          </a:p>
        </p:txBody>
      </p:sp>
      <p:sp>
        <p:nvSpPr>
          <p:cNvPr id="4" name="Footer Placeholder 3">
            <a:extLst>
              <a:ext uri="{FF2B5EF4-FFF2-40B4-BE49-F238E27FC236}">
                <a16:creationId xmlns:a16="http://schemas.microsoft.com/office/drawing/2014/main" id="{6CDE7E36-5324-DE48-B76B-149EE9197958}"/>
              </a:ext>
            </a:extLst>
          </p:cNvPr>
          <p:cNvSpPr>
            <a:spLocks noGrp="1"/>
          </p:cNvSpPr>
          <p:nvPr>
            <p:ph type="ftr" sz="quarter" idx="11"/>
          </p:nvPr>
        </p:nvSpPr>
        <p:spPr/>
        <p:txBody>
          <a:bodyPr/>
          <a:lstStyle/>
          <a:p>
            <a:endParaRPr lang="es-ES_tradnl"/>
          </a:p>
        </p:txBody>
      </p:sp>
      <p:sp>
        <p:nvSpPr>
          <p:cNvPr id="5" name="Slide Number Placeholder 4">
            <a:extLst>
              <a:ext uri="{FF2B5EF4-FFF2-40B4-BE49-F238E27FC236}">
                <a16:creationId xmlns:a16="http://schemas.microsoft.com/office/drawing/2014/main" id="{02F14427-13EE-4543-8D17-71009A77CAD7}"/>
              </a:ext>
            </a:extLst>
          </p:cNvPr>
          <p:cNvSpPr>
            <a:spLocks noGrp="1"/>
          </p:cNvSpPr>
          <p:nvPr>
            <p:ph type="sldNum" sz="quarter" idx="12"/>
          </p:nvPr>
        </p:nvSpPr>
        <p:spPr/>
        <p:txBody>
          <a:bodyPr/>
          <a:lstStyle/>
          <a:p>
            <a:fld id="{914C4283-8998-284A-B37C-6EF1EEFC5D4E}" type="slidenum">
              <a:rPr lang="es-ES_tradnl" smtClean="0"/>
              <a:t>‹#›</a:t>
            </a:fld>
            <a:endParaRPr lang="es-ES_tradnl"/>
          </a:p>
        </p:txBody>
      </p:sp>
    </p:spTree>
    <p:extLst>
      <p:ext uri="{BB962C8B-B14F-4D97-AF65-F5344CB8AC3E}">
        <p14:creationId xmlns:p14="http://schemas.microsoft.com/office/powerpoint/2010/main" val="130710120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4634F-C5B9-FB4B-9AC7-3B853AF7B8CF}"/>
              </a:ext>
            </a:extLst>
          </p:cNvPr>
          <p:cNvSpPr>
            <a:spLocks noGrp="1"/>
          </p:cNvSpPr>
          <p:nvPr>
            <p:ph type="title"/>
          </p:nvPr>
        </p:nvSpPr>
        <p:spPr/>
        <p:txBody>
          <a:bodyPr/>
          <a:lstStyle/>
          <a:p>
            <a:r>
              <a:rPr lang="en-GB"/>
              <a:t>Click to edit Master title style</a:t>
            </a:r>
            <a:endParaRPr lang="es-ES_tradnl"/>
          </a:p>
        </p:txBody>
      </p:sp>
      <p:sp>
        <p:nvSpPr>
          <p:cNvPr id="3" name="Content Placeholder 2">
            <a:extLst>
              <a:ext uri="{FF2B5EF4-FFF2-40B4-BE49-F238E27FC236}">
                <a16:creationId xmlns:a16="http://schemas.microsoft.com/office/drawing/2014/main" id="{249E0212-50F2-1443-AAB4-7EFAF5361B7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4" name="Date Placeholder 3">
            <a:extLst>
              <a:ext uri="{FF2B5EF4-FFF2-40B4-BE49-F238E27FC236}">
                <a16:creationId xmlns:a16="http://schemas.microsoft.com/office/drawing/2014/main" id="{C099C729-BC46-3F43-A2FD-0B7E0FF2A620}"/>
              </a:ext>
            </a:extLst>
          </p:cNvPr>
          <p:cNvSpPr>
            <a:spLocks noGrp="1"/>
          </p:cNvSpPr>
          <p:nvPr>
            <p:ph type="dt" sz="half" idx="10"/>
          </p:nvPr>
        </p:nvSpPr>
        <p:spPr/>
        <p:txBody>
          <a:bodyPr/>
          <a:lstStyle/>
          <a:p>
            <a:fld id="{0BD7B500-1CA6-6843-A545-816D73AC0F21}" type="datetimeFigureOut">
              <a:rPr lang="es-ES_tradnl" smtClean="0"/>
              <a:t>16/12/21</a:t>
            </a:fld>
            <a:endParaRPr lang="es-ES_tradnl"/>
          </a:p>
        </p:txBody>
      </p:sp>
      <p:sp>
        <p:nvSpPr>
          <p:cNvPr id="5" name="Footer Placeholder 4">
            <a:extLst>
              <a:ext uri="{FF2B5EF4-FFF2-40B4-BE49-F238E27FC236}">
                <a16:creationId xmlns:a16="http://schemas.microsoft.com/office/drawing/2014/main" id="{D2874304-5E2E-C849-A1EA-4E46855EC0EF}"/>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99D8D5C3-957D-1042-926D-7755A5E42775}"/>
              </a:ext>
            </a:extLst>
          </p:cNvPr>
          <p:cNvSpPr>
            <a:spLocks noGrp="1"/>
          </p:cNvSpPr>
          <p:nvPr>
            <p:ph type="sldNum" sz="quarter" idx="12"/>
          </p:nvPr>
        </p:nvSpPr>
        <p:spPr/>
        <p:txBody>
          <a:bodyPr/>
          <a:lstStyle/>
          <a:p>
            <a:fld id="{F1A51BF9-C456-2B4C-8877-397C2E386F02}" type="slidenum">
              <a:rPr lang="es-ES_tradnl" smtClean="0"/>
              <a:t>‹#›</a:t>
            </a:fld>
            <a:endParaRPr lang="es-ES_tradnl"/>
          </a:p>
        </p:txBody>
      </p:sp>
    </p:spTree>
    <p:extLst>
      <p:ext uri="{BB962C8B-B14F-4D97-AF65-F5344CB8AC3E}">
        <p14:creationId xmlns:p14="http://schemas.microsoft.com/office/powerpoint/2010/main" val="258976804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EE72B-25EF-0B41-9DE6-5FB0C7E9177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s-ES_tradnl"/>
          </a:p>
        </p:txBody>
      </p:sp>
      <p:sp>
        <p:nvSpPr>
          <p:cNvPr id="3" name="Text Placeholder 2">
            <a:extLst>
              <a:ext uri="{FF2B5EF4-FFF2-40B4-BE49-F238E27FC236}">
                <a16:creationId xmlns:a16="http://schemas.microsoft.com/office/drawing/2014/main" id="{6F7EA686-2012-404D-A850-D86AD8A667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F1602A1-BC73-C544-AD84-6A18BEECB73A}"/>
              </a:ext>
            </a:extLst>
          </p:cNvPr>
          <p:cNvSpPr>
            <a:spLocks noGrp="1"/>
          </p:cNvSpPr>
          <p:nvPr>
            <p:ph type="dt" sz="half" idx="10"/>
          </p:nvPr>
        </p:nvSpPr>
        <p:spPr/>
        <p:txBody>
          <a:bodyPr/>
          <a:lstStyle/>
          <a:p>
            <a:fld id="{0BD7B500-1CA6-6843-A545-816D73AC0F21}" type="datetimeFigureOut">
              <a:rPr lang="es-ES_tradnl" smtClean="0"/>
              <a:t>16/12/21</a:t>
            </a:fld>
            <a:endParaRPr lang="es-ES_tradnl"/>
          </a:p>
        </p:txBody>
      </p:sp>
      <p:sp>
        <p:nvSpPr>
          <p:cNvPr id="5" name="Footer Placeholder 4">
            <a:extLst>
              <a:ext uri="{FF2B5EF4-FFF2-40B4-BE49-F238E27FC236}">
                <a16:creationId xmlns:a16="http://schemas.microsoft.com/office/drawing/2014/main" id="{90ACAB65-8A99-2D45-BBFB-EFACBF2D5BEC}"/>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EB87ACE2-1163-9740-8885-F2DC399B1144}"/>
              </a:ext>
            </a:extLst>
          </p:cNvPr>
          <p:cNvSpPr>
            <a:spLocks noGrp="1"/>
          </p:cNvSpPr>
          <p:nvPr>
            <p:ph type="sldNum" sz="quarter" idx="12"/>
          </p:nvPr>
        </p:nvSpPr>
        <p:spPr/>
        <p:txBody>
          <a:bodyPr/>
          <a:lstStyle/>
          <a:p>
            <a:fld id="{F1A51BF9-C456-2B4C-8877-397C2E386F02}" type="slidenum">
              <a:rPr lang="es-ES_tradnl" smtClean="0"/>
              <a:t>‹#›</a:t>
            </a:fld>
            <a:endParaRPr lang="es-ES_tradnl"/>
          </a:p>
        </p:txBody>
      </p:sp>
    </p:spTree>
    <p:extLst>
      <p:ext uri="{BB962C8B-B14F-4D97-AF65-F5344CB8AC3E}">
        <p14:creationId xmlns:p14="http://schemas.microsoft.com/office/powerpoint/2010/main" val="161604011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4F-AD22-4C49-B4D2-57D6077C8C4B}"/>
              </a:ext>
            </a:extLst>
          </p:cNvPr>
          <p:cNvSpPr>
            <a:spLocks noGrp="1"/>
          </p:cNvSpPr>
          <p:nvPr>
            <p:ph type="title"/>
          </p:nvPr>
        </p:nvSpPr>
        <p:spPr/>
        <p:txBody>
          <a:bodyPr/>
          <a:lstStyle/>
          <a:p>
            <a:r>
              <a:rPr lang="en-GB"/>
              <a:t>Click to edit Master title style</a:t>
            </a:r>
            <a:endParaRPr lang="es-ES_tradnl"/>
          </a:p>
        </p:txBody>
      </p:sp>
      <p:sp>
        <p:nvSpPr>
          <p:cNvPr id="3" name="Content Placeholder 2">
            <a:extLst>
              <a:ext uri="{FF2B5EF4-FFF2-40B4-BE49-F238E27FC236}">
                <a16:creationId xmlns:a16="http://schemas.microsoft.com/office/drawing/2014/main" id="{74B863C6-DA5D-1046-A7FA-672F32103BB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4" name="Content Placeholder 3">
            <a:extLst>
              <a:ext uri="{FF2B5EF4-FFF2-40B4-BE49-F238E27FC236}">
                <a16:creationId xmlns:a16="http://schemas.microsoft.com/office/drawing/2014/main" id="{FCFF41E9-3546-D94E-B3E2-A4CAB430C6F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5" name="Date Placeholder 4">
            <a:extLst>
              <a:ext uri="{FF2B5EF4-FFF2-40B4-BE49-F238E27FC236}">
                <a16:creationId xmlns:a16="http://schemas.microsoft.com/office/drawing/2014/main" id="{75067051-3FA9-CD4E-BAB5-DC0EF9B6A896}"/>
              </a:ext>
            </a:extLst>
          </p:cNvPr>
          <p:cNvSpPr>
            <a:spLocks noGrp="1"/>
          </p:cNvSpPr>
          <p:nvPr>
            <p:ph type="dt" sz="half" idx="10"/>
          </p:nvPr>
        </p:nvSpPr>
        <p:spPr/>
        <p:txBody>
          <a:bodyPr/>
          <a:lstStyle/>
          <a:p>
            <a:fld id="{0BD7B500-1CA6-6843-A545-816D73AC0F21}" type="datetimeFigureOut">
              <a:rPr lang="es-ES_tradnl" smtClean="0"/>
              <a:t>16/12/21</a:t>
            </a:fld>
            <a:endParaRPr lang="es-ES_tradnl"/>
          </a:p>
        </p:txBody>
      </p:sp>
      <p:sp>
        <p:nvSpPr>
          <p:cNvPr id="6" name="Footer Placeholder 5">
            <a:extLst>
              <a:ext uri="{FF2B5EF4-FFF2-40B4-BE49-F238E27FC236}">
                <a16:creationId xmlns:a16="http://schemas.microsoft.com/office/drawing/2014/main" id="{A45D01C1-AD79-3048-AFB6-30BD224FBA3E}"/>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4518F7B0-E10B-1944-B0B6-B3126C1E16CB}"/>
              </a:ext>
            </a:extLst>
          </p:cNvPr>
          <p:cNvSpPr>
            <a:spLocks noGrp="1"/>
          </p:cNvSpPr>
          <p:nvPr>
            <p:ph type="sldNum" sz="quarter" idx="12"/>
          </p:nvPr>
        </p:nvSpPr>
        <p:spPr/>
        <p:txBody>
          <a:bodyPr/>
          <a:lstStyle/>
          <a:p>
            <a:fld id="{F1A51BF9-C456-2B4C-8877-397C2E386F02}" type="slidenum">
              <a:rPr lang="es-ES_tradnl" smtClean="0"/>
              <a:t>‹#›</a:t>
            </a:fld>
            <a:endParaRPr lang="es-ES_tradnl"/>
          </a:p>
        </p:txBody>
      </p:sp>
    </p:spTree>
    <p:extLst>
      <p:ext uri="{BB962C8B-B14F-4D97-AF65-F5344CB8AC3E}">
        <p14:creationId xmlns:p14="http://schemas.microsoft.com/office/powerpoint/2010/main" val="396064210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85CAB-60F6-D34E-B3CD-C38CB93D2015}"/>
              </a:ext>
            </a:extLst>
          </p:cNvPr>
          <p:cNvSpPr>
            <a:spLocks noGrp="1"/>
          </p:cNvSpPr>
          <p:nvPr>
            <p:ph type="title"/>
          </p:nvPr>
        </p:nvSpPr>
        <p:spPr>
          <a:xfrm>
            <a:off x="839788" y="365125"/>
            <a:ext cx="10515600" cy="1325563"/>
          </a:xfrm>
        </p:spPr>
        <p:txBody>
          <a:bodyPr/>
          <a:lstStyle/>
          <a:p>
            <a:r>
              <a:rPr lang="en-GB"/>
              <a:t>Click to edit Master title style</a:t>
            </a:r>
            <a:endParaRPr lang="es-ES_tradnl"/>
          </a:p>
        </p:txBody>
      </p:sp>
      <p:sp>
        <p:nvSpPr>
          <p:cNvPr id="3" name="Text Placeholder 2">
            <a:extLst>
              <a:ext uri="{FF2B5EF4-FFF2-40B4-BE49-F238E27FC236}">
                <a16:creationId xmlns:a16="http://schemas.microsoft.com/office/drawing/2014/main" id="{0A24D4FE-8849-514F-88D6-265D200B55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113D784-FEF7-F347-9BC4-3CFC8616190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5" name="Text Placeholder 4">
            <a:extLst>
              <a:ext uri="{FF2B5EF4-FFF2-40B4-BE49-F238E27FC236}">
                <a16:creationId xmlns:a16="http://schemas.microsoft.com/office/drawing/2014/main" id="{200A37C6-AF9C-2841-ABAF-0BB6C658FA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1B53B60-2272-0646-AA4B-2EE5FA6F508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7" name="Date Placeholder 6">
            <a:extLst>
              <a:ext uri="{FF2B5EF4-FFF2-40B4-BE49-F238E27FC236}">
                <a16:creationId xmlns:a16="http://schemas.microsoft.com/office/drawing/2014/main" id="{A15B3E18-7A8B-6E4C-A0CB-584C2B3C97AB}"/>
              </a:ext>
            </a:extLst>
          </p:cNvPr>
          <p:cNvSpPr>
            <a:spLocks noGrp="1"/>
          </p:cNvSpPr>
          <p:nvPr>
            <p:ph type="dt" sz="half" idx="10"/>
          </p:nvPr>
        </p:nvSpPr>
        <p:spPr/>
        <p:txBody>
          <a:bodyPr/>
          <a:lstStyle/>
          <a:p>
            <a:fld id="{0BD7B500-1CA6-6843-A545-816D73AC0F21}" type="datetimeFigureOut">
              <a:rPr lang="es-ES_tradnl" smtClean="0"/>
              <a:t>16/12/21</a:t>
            </a:fld>
            <a:endParaRPr lang="es-ES_tradnl"/>
          </a:p>
        </p:txBody>
      </p:sp>
      <p:sp>
        <p:nvSpPr>
          <p:cNvPr id="8" name="Footer Placeholder 7">
            <a:extLst>
              <a:ext uri="{FF2B5EF4-FFF2-40B4-BE49-F238E27FC236}">
                <a16:creationId xmlns:a16="http://schemas.microsoft.com/office/drawing/2014/main" id="{C9C35E4D-283A-B24E-83BC-456AF9DF4DB2}"/>
              </a:ext>
            </a:extLst>
          </p:cNvPr>
          <p:cNvSpPr>
            <a:spLocks noGrp="1"/>
          </p:cNvSpPr>
          <p:nvPr>
            <p:ph type="ftr" sz="quarter" idx="11"/>
          </p:nvPr>
        </p:nvSpPr>
        <p:spPr/>
        <p:txBody>
          <a:bodyPr/>
          <a:lstStyle/>
          <a:p>
            <a:endParaRPr lang="es-ES_tradnl"/>
          </a:p>
        </p:txBody>
      </p:sp>
      <p:sp>
        <p:nvSpPr>
          <p:cNvPr id="9" name="Slide Number Placeholder 8">
            <a:extLst>
              <a:ext uri="{FF2B5EF4-FFF2-40B4-BE49-F238E27FC236}">
                <a16:creationId xmlns:a16="http://schemas.microsoft.com/office/drawing/2014/main" id="{F14B41B4-6AED-AE45-B891-58CB95C2D7D3}"/>
              </a:ext>
            </a:extLst>
          </p:cNvPr>
          <p:cNvSpPr>
            <a:spLocks noGrp="1"/>
          </p:cNvSpPr>
          <p:nvPr>
            <p:ph type="sldNum" sz="quarter" idx="12"/>
          </p:nvPr>
        </p:nvSpPr>
        <p:spPr/>
        <p:txBody>
          <a:bodyPr/>
          <a:lstStyle/>
          <a:p>
            <a:fld id="{F1A51BF9-C456-2B4C-8877-397C2E386F02}" type="slidenum">
              <a:rPr lang="es-ES_tradnl" smtClean="0"/>
              <a:t>‹#›</a:t>
            </a:fld>
            <a:endParaRPr lang="es-ES_tradnl"/>
          </a:p>
        </p:txBody>
      </p:sp>
    </p:spTree>
    <p:extLst>
      <p:ext uri="{BB962C8B-B14F-4D97-AF65-F5344CB8AC3E}">
        <p14:creationId xmlns:p14="http://schemas.microsoft.com/office/powerpoint/2010/main" val="66075826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F1224-3809-D547-A21A-FDDADC0A914D}"/>
              </a:ext>
            </a:extLst>
          </p:cNvPr>
          <p:cNvSpPr>
            <a:spLocks noGrp="1"/>
          </p:cNvSpPr>
          <p:nvPr>
            <p:ph type="title"/>
          </p:nvPr>
        </p:nvSpPr>
        <p:spPr/>
        <p:txBody>
          <a:bodyPr/>
          <a:lstStyle/>
          <a:p>
            <a:r>
              <a:rPr lang="en-GB"/>
              <a:t>Click to edit Master title style</a:t>
            </a:r>
            <a:endParaRPr lang="es-ES_tradnl"/>
          </a:p>
        </p:txBody>
      </p:sp>
      <p:sp>
        <p:nvSpPr>
          <p:cNvPr id="3" name="Date Placeholder 2">
            <a:extLst>
              <a:ext uri="{FF2B5EF4-FFF2-40B4-BE49-F238E27FC236}">
                <a16:creationId xmlns:a16="http://schemas.microsoft.com/office/drawing/2014/main" id="{5E8E38F9-0883-2247-A439-73A9DB14A929}"/>
              </a:ext>
            </a:extLst>
          </p:cNvPr>
          <p:cNvSpPr>
            <a:spLocks noGrp="1"/>
          </p:cNvSpPr>
          <p:nvPr>
            <p:ph type="dt" sz="half" idx="10"/>
          </p:nvPr>
        </p:nvSpPr>
        <p:spPr/>
        <p:txBody>
          <a:bodyPr/>
          <a:lstStyle/>
          <a:p>
            <a:fld id="{0BD7B500-1CA6-6843-A545-816D73AC0F21}" type="datetimeFigureOut">
              <a:rPr lang="es-ES_tradnl" smtClean="0"/>
              <a:t>16/12/21</a:t>
            </a:fld>
            <a:endParaRPr lang="es-ES_tradnl"/>
          </a:p>
        </p:txBody>
      </p:sp>
      <p:sp>
        <p:nvSpPr>
          <p:cNvPr id="4" name="Footer Placeholder 3">
            <a:extLst>
              <a:ext uri="{FF2B5EF4-FFF2-40B4-BE49-F238E27FC236}">
                <a16:creationId xmlns:a16="http://schemas.microsoft.com/office/drawing/2014/main" id="{452F99BB-F1DD-FC44-AA25-0717BB6F6230}"/>
              </a:ext>
            </a:extLst>
          </p:cNvPr>
          <p:cNvSpPr>
            <a:spLocks noGrp="1"/>
          </p:cNvSpPr>
          <p:nvPr>
            <p:ph type="ftr" sz="quarter" idx="11"/>
          </p:nvPr>
        </p:nvSpPr>
        <p:spPr/>
        <p:txBody>
          <a:bodyPr/>
          <a:lstStyle/>
          <a:p>
            <a:endParaRPr lang="es-ES_tradnl"/>
          </a:p>
        </p:txBody>
      </p:sp>
      <p:sp>
        <p:nvSpPr>
          <p:cNvPr id="5" name="Slide Number Placeholder 4">
            <a:extLst>
              <a:ext uri="{FF2B5EF4-FFF2-40B4-BE49-F238E27FC236}">
                <a16:creationId xmlns:a16="http://schemas.microsoft.com/office/drawing/2014/main" id="{228600C3-F472-3D48-9309-C7FCFE6687AA}"/>
              </a:ext>
            </a:extLst>
          </p:cNvPr>
          <p:cNvSpPr>
            <a:spLocks noGrp="1"/>
          </p:cNvSpPr>
          <p:nvPr>
            <p:ph type="sldNum" sz="quarter" idx="12"/>
          </p:nvPr>
        </p:nvSpPr>
        <p:spPr/>
        <p:txBody>
          <a:bodyPr/>
          <a:lstStyle/>
          <a:p>
            <a:fld id="{F1A51BF9-C456-2B4C-8877-397C2E386F02}" type="slidenum">
              <a:rPr lang="es-ES_tradnl" smtClean="0"/>
              <a:t>‹#›</a:t>
            </a:fld>
            <a:endParaRPr lang="es-ES_tradnl"/>
          </a:p>
        </p:txBody>
      </p:sp>
    </p:spTree>
    <p:extLst>
      <p:ext uri="{BB962C8B-B14F-4D97-AF65-F5344CB8AC3E}">
        <p14:creationId xmlns:p14="http://schemas.microsoft.com/office/powerpoint/2010/main" val="20359421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59C2D6-249D-7547-A863-12F8114ECE05}"/>
              </a:ext>
            </a:extLst>
          </p:cNvPr>
          <p:cNvSpPr>
            <a:spLocks noGrp="1"/>
          </p:cNvSpPr>
          <p:nvPr>
            <p:ph type="dt" sz="half" idx="10"/>
          </p:nvPr>
        </p:nvSpPr>
        <p:spPr/>
        <p:txBody>
          <a:bodyPr/>
          <a:lstStyle/>
          <a:p>
            <a:fld id="{0BD7B500-1CA6-6843-A545-816D73AC0F21}" type="datetimeFigureOut">
              <a:rPr lang="es-ES_tradnl" smtClean="0"/>
              <a:t>16/12/21</a:t>
            </a:fld>
            <a:endParaRPr lang="es-ES_tradnl"/>
          </a:p>
        </p:txBody>
      </p:sp>
      <p:sp>
        <p:nvSpPr>
          <p:cNvPr id="3" name="Footer Placeholder 2">
            <a:extLst>
              <a:ext uri="{FF2B5EF4-FFF2-40B4-BE49-F238E27FC236}">
                <a16:creationId xmlns:a16="http://schemas.microsoft.com/office/drawing/2014/main" id="{24D50363-2C4A-9F4F-A23A-F4D10840D82F}"/>
              </a:ext>
            </a:extLst>
          </p:cNvPr>
          <p:cNvSpPr>
            <a:spLocks noGrp="1"/>
          </p:cNvSpPr>
          <p:nvPr>
            <p:ph type="ftr" sz="quarter" idx="11"/>
          </p:nvPr>
        </p:nvSpPr>
        <p:spPr/>
        <p:txBody>
          <a:bodyPr/>
          <a:lstStyle/>
          <a:p>
            <a:endParaRPr lang="es-ES_tradnl"/>
          </a:p>
        </p:txBody>
      </p:sp>
      <p:sp>
        <p:nvSpPr>
          <p:cNvPr id="4" name="Slide Number Placeholder 3">
            <a:extLst>
              <a:ext uri="{FF2B5EF4-FFF2-40B4-BE49-F238E27FC236}">
                <a16:creationId xmlns:a16="http://schemas.microsoft.com/office/drawing/2014/main" id="{962E99E1-A731-9845-B45F-F2F6350B7C83}"/>
              </a:ext>
            </a:extLst>
          </p:cNvPr>
          <p:cNvSpPr>
            <a:spLocks noGrp="1"/>
          </p:cNvSpPr>
          <p:nvPr>
            <p:ph type="sldNum" sz="quarter" idx="12"/>
          </p:nvPr>
        </p:nvSpPr>
        <p:spPr/>
        <p:txBody>
          <a:bodyPr/>
          <a:lstStyle/>
          <a:p>
            <a:fld id="{F1A51BF9-C456-2B4C-8877-397C2E386F02}" type="slidenum">
              <a:rPr lang="es-ES_tradnl" smtClean="0"/>
              <a:t>‹#›</a:t>
            </a:fld>
            <a:endParaRPr lang="es-ES_tradnl"/>
          </a:p>
        </p:txBody>
      </p:sp>
    </p:spTree>
    <p:extLst>
      <p:ext uri="{BB962C8B-B14F-4D97-AF65-F5344CB8AC3E}">
        <p14:creationId xmlns:p14="http://schemas.microsoft.com/office/powerpoint/2010/main" val="9542587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708DC-34FE-AA4C-ACD7-13F40B71A69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s-ES_tradnl"/>
          </a:p>
        </p:txBody>
      </p:sp>
      <p:sp>
        <p:nvSpPr>
          <p:cNvPr id="3" name="Content Placeholder 2">
            <a:extLst>
              <a:ext uri="{FF2B5EF4-FFF2-40B4-BE49-F238E27FC236}">
                <a16:creationId xmlns:a16="http://schemas.microsoft.com/office/drawing/2014/main" id="{744DCE45-4FAB-7041-A63B-CEAC3661EA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4" name="Text Placeholder 3">
            <a:extLst>
              <a:ext uri="{FF2B5EF4-FFF2-40B4-BE49-F238E27FC236}">
                <a16:creationId xmlns:a16="http://schemas.microsoft.com/office/drawing/2014/main" id="{9004F7C9-B832-C743-BEEF-5B1EA66D08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F26B0E5-CCCF-1F4A-BC9B-FC5024CE7F37}"/>
              </a:ext>
            </a:extLst>
          </p:cNvPr>
          <p:cNvSpPr>
            <a:spLocks noGrp="1"/>
          </p:cNvSpPr>
          <p:nvPr>
            <p:ph type="dt" sz="half" idx="10"/>
          </p:nvPr>
        </p:nvSpPr>
        <p:spPr/>
        <p:txBody>
          <a:bodyPr/>
          <a:lstStyle/>
          <a:p>
            <a:fld id="{0BD7B500-1CA6-6843-A545-816D73AC0F21}" type="datetimeFigureOut">
              <a:rPr lang="es-ES_tradnl" smtClean="0"/>
              <a:t>16/12/21</a:t>
            </a:fld>
            <a:endParaRPr lang="es-ES_tradnl"/>
          </a:p>
        </p:txBody>
      </p:sp>
      <p:sp>
        <p:nvSpPr>
          <p:cNvPr id="6" name="Footer Placeholder 5">
            <a:extLst>
              <a:ext uri="{FF2B5EF4-FFF2-40B4-BE49-F238E27FC236}">
                <a16:creationId xmlns:a16="http://schemas.microsoft.com/office/drawing/2014/main" id="{81B2B08F-EDEB-2B41-90E3-6F8001F3AC09}"/>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CD759358-176D-7946-85C1-08EDFC97E292}"/>
              </a:ext>
            </a:extLst>
          </p:cNvPr>
          <p:cNvSpPr>
            <a:spLocks noGrp="1"/>
          </p:cNvSpPr>
          <p:nvPr>
            <p:ph type="sldNum" sz="quarter" idx="12"/>
          </p:nvPr>
        </p:nvSpPr>
        <p:spPr/>
        <p:txBody>
          <a:bodyPr/>
          <a:lstStyle/>
          <a:p>
            <a:fld id="{F1A51BF9-C456-2B4C-8877-397C2E386F02}" type="slidenum">
              <a:rPr lang="es-ES_tradnl" smtClean="0"/>
              <a:t>‹#›</a:t>
            </a:fld>
            <a:endParaRPr lang="es-ES_tradnl"/>
          </a:p>
        </p:txBody>
      </p:sp>
    </p:spTree>
    <p:extLst>
      <p:ext uri="{BB962C8B-B14F-4D97-AF65-F5344CB8AC3E}">
        <p14:creationId xmlns:p14="http://schemas.microsoft.com/office/powerpoint/2010/main" val="51812955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DC385-C9B7-AF4D-9F28-E821C3AD797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s-ES_tradnl"/>
          </a:p>
        </p:txBody>
      </p:sp>
      <p:sp>
        <p:nvSpPr>
          <p:cNvPr id="3" name="Picture Placeholder 2">
            <a:extLst>
              <a:ext uri="{FF2B5EF4-FFF2-40B4-BE49-F238E27FC236}">
                <a16:creationId xmlns:a16="http://schemas.microsoft.com/office/drawing/2014/main" id="{0EE30A2E-77D9-A54A-B757-86CA288FA2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Text Placeholder 3">
            <a:extLst>
              <a:ext uri="{FF2B5EF4-FFF2-40B4-BE49-F238E27FC236}">
                <a16:creationId xmlns:a16="http://schemas.microsoft.com/office/drawing/2014/main" id="{7B5B79D1-EA50-D447-9EA4-9BAFB12EA6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7EF2DFE-6FEF-4B4F-B5ED-C4555C261EFB}"/>
              </a:ext>
            </a:extLst>
          </p:cNvPr>
          <p:cNvSpPr>
            <a:spLocks noGrp="1"/>
          </p:cNvSpPr>
          <p:nvPr>
            <p:ph type="dt" sz="half" idx="10"/>
          </p:nvPr>
        </p:nvSpPr>
        <p:spPr/>
        <p:txBody>
          <a:bodyPr/>
          <a:lstStyle/>
          <a:p>
            <a:fld id="{0BD7B500-1CA6-6843-A545-816D73AC0F21}" type="datetimeFigureOut">
              <a:rPr lang="es-ES_tradnl" smtClean="0"/>
              <a:t>16/12/21</a:t>
            </a:fld>
            <a:endParaRPr lang="es-ES_tradnl"/>
          </a:p>
        </p:txBody>
      </p:sp>
      <p:sp>
        <p:nvSpPr>
          <p:cNvPr id="6" name="Footer Placeholder 5">
            <a:extLst>
              <a:ext uri="{FF2B5EF4-FFF2-40B4-BE49-F238E27FC236}">
                <a16:creationId xmlns:a16="http://schemas.microsoft.com/office/drawing/2014/main" id="{F9C5C077-0FC3-D14A-A2E4-39EB64EF87D8}"/>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90BDD878-C50B-C54B-A76D-BE72A75AA437}"/>
              </a:ext>
            </a:extLst>
          </p:cNvPr>
          <p:cNvSpPr>
            <a:spLocks noGrp="1"/>
          </p:cNvSpPr>
          <p:nvPr>
            <p:ph type="sldNum" sz="quarter" idx="12"/>
          </p:nvPr>
        </p:nvSpPr>
        <p:spPr/>
        <p:txBody>
          <a:bodyPr/>
          <a:lstStyle/>
          <a:p>
            <a:fld id="{F1A51BF9-C456-2B4C-8877-397C2E386F02}" type="slidenum">
              <a:rPr lang="es-ES_tradnl" smtClean="0"/>
              <a:t>‹#›</a:t>
            </a:fld>
            <a:endParaRPr lang="es-ES_tradnl"/>
          </a:p>
        </p:txBody>
      </p:sp>
    </p:spTree>
    <p:extLst>
      <p:ext uri="{BB962C8B-B14F-4D97-AF65-F5344CB8AC3E}">
        <p14:creationId xmlns:p14="http://schemas.microsoft.com/office/powerpoint/2010/main" val="42894210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FF633-C3E6-B146-9BE3-D0457705DCB4}"/>
              </a:ext>
            </a:extLst>
          </p:cNvPr>
          <p:cNvSpPr>
            <a:spLocks noGrp="1"/>
          </p:cNvSpPr>
          <p:nvPr>
            <p:ph type="title"/>
          </p:nvPr>
        </p:nvSpPr>
        <p:spPr/>
        <p:txBody>
          <a:bodyPr/>
          <a:lstStyle/>
          <a:p>
            <a:r>
              <a:rPr lang="en-GB"/>
              <a:t>Click to edit Master title style</a:t>
            </a:r>
            <a:endParaRPr lang="es-ES_tradnl"/>
          </a:p>
        </p:txBody>
      </p:sp>
      <p:sp>
        <p:nvSpPr>
          <p:cNvPr id="3" name="Vertical Text Placeholder 2">
            <a:extLst>
              <a:ext uri="{FF2B5EF4-FFF2-40B4-BE49-F238E27FC236}">
                <a16:creationId xmlns:a16="http://schemas.microsoft.com/office/drawing/2014/main" id="{1B941B02-8B17-064E-A412-518B7B9E25B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4" name="Date Placeholder 3">
            <a:extLst>
              <a:ext uri="{FF2B5EF4-FFF2-40B4-BE49-F238E27FC236}">
                <a16:creationId xmlns:a16="http://schemas.microsoft.com/office/drawing/2014/main" id="{56310334-F3FA-D844-9FAA-4BCA2B874368}"/>
              </a:ext>
            </a:extLst>
          </p:cNvPr>
          <p:cNvSpPr>
            <a:spLocks noGrp="1"/>
          </p:cNvSpPr>
          <p:nvPr>
            <p:ph type="dt" sz="half" idx="10"/>
          </p:nvPr>
        </p:nvSpPr>
        <p:spPr/>
        <p:txBody>
          <a:bodyPr/>
          <a:lstStyle/>
          <a:p>
            <a:fld id="{0BD7B500-1CA6-6843-A545-816D73AC0F21}" type="datetimeFigureOut">
              <a:rPr lang="es-ES_tradnl" smtClean="0"/>
              <a:t>16/12/21</a:t>
            </a:fld>
            <a:endParaRPr lang="es-ES_tradnl"/>
          </a:p>
        </p:txBody>
      </p:sp>
      <p:sp>
        <p:nvSpPr>
          <p:cNvPr id="5" name="Footer Placeholder 4">
            <a:extLst>
              <a:ext uri="{FF2B5EF4-FFF2-40B4-BE49-F238E27FC236}">
                <a16:creationId xmlns:a16="http://schemas.microsoft.com/office/drawing/2014/main" id="{D41228D2-B5B7-0243-8A30-F3A13BD9BF9E}"/>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CCDCDA90-1604-7342-BA19-BB72B4BB884C}"/>
              </a:ext>
            </a:extLst>
          </p:cNvPr>
          <p:cNvSpPr>
            <a:spLocks noGrp="1"/>
          </p:cNvSpPr>
          <p:nvPr>
            <p:ph type="sldNum" sz="quarter" idx="12"/>
          </p:nvPr>
        </p:nvSpPr>
        <p:spPr/>
        <p:txBody>
          <a:bodyPr/>
          <a:lstStyle/>
          <a:p>
            <a:fld id="{F1A51BF9-C456-2B4C-8877-397C2E386F02}" type="slidenum">
              <a:rPr lang="es-ES_tradnl" smtClean="0"/>
              <a:t>‹#›</a:t>
            </a:fld>
            <a:endParaRPr lang="es-ES_tradnl"/>
          </a:p>
        </p:txBody>
      </p:sp>
    </p:spTree>
    <p:extLst>
      <p:ext uri="{BB962C8B-B14F-4D97-AF65-F5344CB8AC3E}">
        <p14:creationId xmlns:p14="http://schemas.microsoft.com/office/powerpoint/2010/main" val="22615840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C2AE69-836F-C743-B769-FADF1BCAB79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s-ES_tradnl"/>
          </a:p>
        </p:txBody>
      </p:sp>
      <p:sp>
        <p:nvSpPr>
          <p:cNvPr id="3" name="Vertical Text Placeholder 2">
            <a:extLst>
              <a:ext uri="{FF2B5EF4-FFF2-40B4-BE49-F238E27FC236}">
                <a16:creationId xmlns:a16="http://schemas.microsoft.com/office/drawing/2014/main" id="{BECC8223-54BB-9842-817B-7E1330EB46F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4" name="Date Placeholder 3">
            <a:extLst>
              <a:ext uri="{FF2B5EF4-FFF2-40B4-BE49-F238E27FC236}">
                <a16:creationId xmlns:a16="http://schemas.microsoft.com/office/drawing/2014/main" id="{BDA4F5B6-0707-064F-A201-D7E847FB3B7B}"/>
              </a:ext>
            </a:extLst>
          </p:cNvPr>
          <p:cNvSpPr>
            <a:spLocks noGrp="1"/>
          </p:cNvSpPr>
          <p:nvPr>
            <p:ph type="dt" sz="half" idx="10"/>
          </p:nvPr>
        </p:nvSpPr>
        <p:spPr/>
        <p:txBody>
          <a:bodyPr/>
          <a:lstStyle/>
          <a:p>
            <a:fld id="{0BD7B500-1CA6-6843-A545-816D73AC0F21}" type="datetimeFigureOut">
              <a:rPr lang="es-ES_tradnl" smtClean="0"/>
              <a:t>16/12/21</a:t>
            </a:fld>
            <a:endParaRPr lang="es-ES_tradnl"/>
          </a:p>
        </p:txBody>
      </p:sp>
      <p:sp>
        <p:nvSpPr>
          <p:cNvPr id="5" name="Footer Placeholder 4">
            <a:extLst>
              <a:ext uri="{FF2B5EF4-FFF2-40B4-BE49-F238E27FC236}">
                <a16:creationId xmlns:a16="http://schemas.microsoft.com/office/drawing/2014/main" id="{2139A8FC-315B-9044-B7D9-5C0C26635E1C}"/>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7A866032-09EB-3744-9EBE-F0CFDCFF3A40}"/>
              </a:ext>
            </a:extLst>
          </p:cNvPr>
          <p:cNvSpPr>
            <a:spLocks noGrp="1"/>
          </p:cNvSpPr>
          <p:nvPr>
            <p:ph type="sldNum" sz="quarter" idx="12"/>
          </p:nvPr>
        </p:nvSpPr>
        <p:spPr/>
        <p:txBody>
          <a:bodyPr/>
          <a:lstStyle/>
          <a:p>
            <a:fld id="{F1A51BF9-C456-2B4C-8877-397C2E386F02}" type="slidenum">
              <a:rPr lang="es-ES_tradnl" smtClean="0"/>
              <a:t>‹#›</a:t>
            </a:fld>
            <a:endParaRPr lang="es-ES_tradnl"/>
          </a:p>
        </p:txBody>
      </p:sp>
    </p:spTree>
    <p:extLst>
      <p:ext uri="{BB962C8B-B14F-4D97-AF65-F5344CB8AC3E}">
        <p14:creationId xmlns:p14="http://schemas.microsoft.com/office/powerpoint/2010/main" val="664538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7B2C69-686A-5C4F-9B71-ED2DA0FA71F3}"/>
              </a:ext>
            </a:extLst>
          </p:cNvPr>
          <p:cNvSpPr>
            <a:spLocks noGrp="1"/>
          </p:cNvSpPr>
          <p:nvPr>
            <p:ph type="dt" sz="half" idx="10"/>
          </p:nvPr>
        </p:nvSpPr>
        <p:spPr/>
        <p:txBody>
          <a:bodyPr/>
          <a:lstStyle/>
          <a:p>
            <a:fld id="{F6251776-4B8A-234F-A8D7-D49093107C07}" type="datetimeFigureOut">
              <a:rPr lang="es-ES_tradnl" smtClean="0"/>
              <a:t>16/12/21</a:t>
            </a:fld>
            <a:endParaRPr lang="es-ES_tradnl"/>
          </a:p>
        </p:txBody>
      </p:sp>
      <p:sp>
        <p:nvSpPr>
          <p:cNvPr id="3" name="Footer Placeholder 2">
            <a:extLst>
              <a:ext uri="{FF2B5EF4-FFF2-40B4-BE49-F238E27FC236}">
                <a16:creationId xmlns:a16="http://schemas.microsoft.com/office/drawing/2014/main" id="{8053C5D6-A268-394F-88EB-AD452A382493}"/>
              </a:ext>
            </a:extLst>
          </p:cNvPr>
          <p:cNvSpPr>
            <a:spLocks noGrp="1"/>
          </p:cNvSpPr>
          <p:nvPr>
            <p:ph type="ftr" sz="quarter" idx="11"/>
          </p:nvPr>
        </p:nvSpPr>
        <p:spPr/>
        <p:txBody>
          <a:bodyPr/>
          <a:lstStyle/>
          <a:p>
            <a:endParaRPr lang="es-ES_tradnl"/>
          </a:p>
        </p:txBody>
      </p:sp>
      <p:sp>
        <p:nvSpPr>
          <p:cNvPr id="4" name="Slide Number Placeholder 3">
            <a:extLst>
              <a:ext uri="{FF2B5EF4-FFF2-40B4-BE49-F238E27FC236}">
                <a16:creationId xmlns:a16="http://schemas.microsoft.com/office/drawing/2014/main" id="{791A7D7A-4D5E-AC4E-95C1-75B3BB0F2950}"/>
              </a:ext>
            </a:extLst>
          </p:cNvPr>
          <p:cNvSpPr>
            <a:spLocks noGrp="1"/>
          </p:cNvSpPr>
          <p:nvPr>
            <p:ph type="sldNum" sz="quarter" idx="12"/>
          </p:nvPr>
        </p:nvSpPr>
        <p:spPr/>
        <p:txBody>
          <a:bodyPr/>
          <a:lstStyle/>
          <a:p>
            <a:fld id="{914C4283-8998-284A-B37C-6EF1EEFC5D4E}" type="slidenum">
              <a:rPr lang="es-ES_tradnl" smtClean="0"/>
              <a:t>‹#›</a:t>
            </a:fld>
            <a:endParaRPr lang="es-ES_tradnl"/>
          </a:p>
        </p:txBody>
      </p:sp>
    </p:spTree>
    <p:extLst>
      <p:ext uri="{BB962C8B-B14F-4D97-AF65-F5344CB8AC3E}">
        <p14:creationId xmlns:p14="http://schemas.microsoft.com/office/powerpoint/2010/main" val="3658797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5459E-BF8B-F24A-9BA7-E1CB0F0511E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s-ES_tradnl"/>
          </a:p>
        </p:txBody>
      </p:sp>
      <p:sp>
        <p:nvSpPr>
          <p:cNvPr id="3" name="Content Placeholder 2">
            <a:extLst>
              <a:ext uri="{FF2B5EF4-FFF2-40B4-BE49-F238E27FC236}">
                <a16:creationId xmlns:a16="http://schemas.microsoft.com/office/drawing/2014/main" id="{D706874F-8293-A743-AA85-E12188DC12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4" name="Text Placeholder 3">
            <a:extLst>
              <a:ext uri="{FF2B5EF4-FFF2-40B4-BE49-F238E27FC236}">
                <a16:creationId xmlns:a16="http://schemas.microsoft.com/office/drawing/2014/main" id="{CA40D340-ED7C-9344-AF9A-11F4F46548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1586815-2D53-514F-874B-C3526475549E}"/>
              </a:ext>
            </a:extLst>
          </p:cNvPr>
          <p:cNvSpPr>
            <a:spLocks noGrp="1"/>
          </p:cNvSpPr>
          <p:nvPr>
            <p:ph type="dt" sz="half" idx="10"/>
          </p:nvPr>
        </p:nvSpPr>
        <p:spPr/>
        <p:txBody>
          <a:bodyPr/>
          <a:lstStyle/>
          <a:p>
            <a:fld id="{F6251776-4B8A-234F-A8D7-D49093107C07}" type="datetimeFigureOut">
              <a:rPr lang="es-ES_tradnl" smtClean="0"/>
              <a:t>16/12/21</a:t>
            </a:fld>
            <a:endParaRPr lang="es-ES_tradnl"/>
          </a:p>
        </p:txBody>
      </p:sp>
      <p:sp>
        <p:nvSpPr>
          <p:cNvPr id="6" name="Footer Placeholder 5">
            <a:extLst>
              <a:ext uri="{FF2B5EF4-FFF2-40B4-BE49-F238E27FC236}">
                <a16:creationId xmlns:a16="http://schemas.microsoft.com/office/drawing/2014/main" id="{F2BA1562-25BC-714E-9123-B8B14AC4CC45}"/>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C36AA567-F608-814F-BDBF-693759A6D655}"/>
              </a:ext>
            </a:extLst>
          </p:cNvPr>
          <p:cNvSpPr>
            <a:spLocks noGrp="1"/>
          </p:cNvSpPr>
          <p:nvPr>
            <p:ph type="sldNum" sz="quarter" idx="12"/>
          </p:nvPr>
        </p:nvSpPr>
        <p:spPr/>
        <p:txBody>
          <a:bodyPr/>
          <a:lstStyle/>
          <a:p>
            <a:fld id="{914C4283-8998-284A-B37C-6EF1EEFC5D4E}" type="slidenum">
              <a:rPr lang="es-ES_tradnl" smtClean="0"/>
              <a:t>‹#›</a:t>
            </a:fld>
            <a:endParaRPr lang="es-ES_tradnl"/>
          </a:p>
        </p:txBody>
      </p:sp>
    </p:spTree>
    <p:extLst>
      <p:ext uri="{BB962C8B-B14F-4D97-AF65-F5344CB8AC3E}">
        <p14:creationId xmlns:p14="http://schemas.microsoft.com/office/powerpoint/2010/main" val="3127037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F047-7BF1-7441-AA9A-1F46EA33CEA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s-ES_tradnl"/>
          </a:p>
        </p:txBody>
      </p:sp>
      <p:sp>
        <p:nvSpPr>
          <p:cNvPr id="3" name="Picture Placeholder 2">
            <a:extLst>
              <a:ext uri="{FF2B5EF4-FFF2-40B4-BE49-F238E27FC236}">
                <a16:creationId xmlns:a16="http://schemas.microsoft.com/office/drawing/2014/main" id="{AD002A42-CCAB-7B46-B76E-7A36B6BB9D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Text Placeholder 3">
            <a:extLst>
              <a:ext uri="{FF2B5EF4-FFF2-40B4-BE49-F238E27FC236}">
                <a16:creationId xmlns:a16="http://schemas.microsoft.com/office/drawing/2014/main" id="{8C9AAFA6-4B30-9042-8337-B9686DFC80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61D8F0F-A5CA-3A46-80A9-DC646FFC0806}"/>
              </a:ext>
            </a:extLst>
          </p:cNvPr>
          <p:cNvSpPr>
            <a:spLocks noGrp="1"/>
          </p:cNvSpPr>
          <p:nvPr>
            <p:ph type="dt" sz="half" idx="10"/>
          </p:nvPr>
        </p:nvSpPr>
        <p:spPr/>
        <p:txBody>
          <a:bodyPr/>
          <a:lstStyle/>
          <a:p>
            <a:fld id="{F6251776-4B8A-234F-A8D7-D49093107C07}" type="datetimeFigureOut">
              <a:rPr lang="es-ES_tradnl" smtClean="0"/>
              <a:t>16/12/21</a:t>
            </a:fld>
            <a:endParaRPr lang="es-ES_tradnl"/>
          </a:p>
        </p:txBody>
      </p:sp>
      <p:sp>
        <p:nvSpPr>
          <p:cNvPr id="6" name="Footer Placeholder 5">
            <a:extLst>
              <a:ext uri="{FF2B5EF4-FFF2-40B4-BE49-F238E27FC236}">
                <a16:creationId xmlns:a16="http://schemas.microsoft.com/office/drawing/2014/main" id="{804D3786-9AA9-FE47-AB44-D41BC120EA6B}"/>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D47A59D1-112E-414F-8FFB-682FA7381C5B}"/>
              </a:ext>
            </a:extLst>
          </p:cNvPr>
          <p:cNvSpPr>
            <a:spLocks noGrp="1"/>
          </p:cNvSpPr>
          <p:nvPr>
            <p:ph type="sldNum" sz="quarter" idx="12"/>
          </p:nvPr>
        </p:nvSpPr>
        <p:spPr/>
        <p:txBody>
          <a:bodyPr/>
          <a:lstStyle/>
          <a:p>
            <a:fld id="{914C4283-8998-284A-B37C-6EF1EEFC5D4E}" type="slidenum">
              <a:rPr lang="es-ES_tradnl" smtClean="0"/>
              <a:t>‹#›</a:t>
            </a:fld>
            <a:endParaRPr lang="es-ES_tradnl"/>
          </a:p>
        </p:txBody>
      </p:sp>
    </p:spTree>
    <p:extLst>
      <p:ext uri="{BB962C8B-B14F-4D97-AF65-F5344CB8AC3E}">
        <p14:creationId xmlns:p14="http://schemas.microsoft.com/office/powerpoint/2010/main" val="1968607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5.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theme" Target="../theme/theme6.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4FDB5C-BE5A-D346-84FE-B138B41183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s-ES_tradnl" dirty="0"/>
          </a:p>
        </p:txBody>
      </p:sp>
      <p:sp>
        <p:nvSpPr>
          <p:cNvPr id="3" name="Text Placeholder 2">
            <a:extLst>
              <a:ext uri="{FF2B5EF4-FFF2-40B4-BE49-F238E27FC236}">
                <a16:creationId xmlns:a16="http://schemas.microsoft.com/office/drawing/2014/main" id="{FCE80574-5738-0F47-A783-78DFB87651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
        <p:nvSpPr>
          <p:cNvPr id="4" name="Date Placeholder 3">
            <a:extLst>
              <a:ext uri="{FF2B5EF4-FFF2-40B4-BE49-F238E27FC236}">
                <a16:creationId xmlns:a16="http://schemas.microsoft.com/office/drawing/2014/main" id="{E81A270E-5C28-3745-AE69-D3320E309E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251776-4B8A-234F-A8D7-D49093107C07}" type="datetimeFigureOut">
              <a:rPr lang="es-ES_tradnl" smtClean="0"/>
              <a:t>16/12/21</a:t>
            </a:fld>
            <a:endParaRPr lang="es-ES_tradnl"/>
          </a:p>
        </p:txBody>
      </p:sp>
      <p:sp>
        <p:nvSpPr>
          <p:cNvPr id="5" name="Footer Placeholder 4">
            <a:extLst>
              <a:ext uri="{FF2B5EF4-FFF2-40B4-BE49-F238E27FC236}">
                <a16:creationId xmlns:a16="http://schemas.microsoft.com/office/drawing/2014/main" id="{6D9C88EE-1B96-6A46-A076-EFCF3A92D6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Slide Number Placeholder 5">
            <a:extLst>
              <a:ext uri="{FF2B5EF4-FFF2-40B4-BE49-F238E27FC236}">
                <a16:creationId xmlns:a16="http://schemas.microsoft.com/office/drawing/2014/main" id="{49D1028E-AF9B-5843-ACE6-184CEB2E63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4C4283-8998-284A-B37C-6EF1EEFC5D4E}" type="slidenum">
              <a:rPr lang="es-ES_tradnl" smtClean="0"/>
              <a:t>‹#›</a:t>
            </a:fld>
            <a:endParaRPr lang="es-ES_tradnl"/>
          </a:p>
        </p:txBody>
      </p:sp>
    </p:spTree>
    <p:extLst>
      <p:ext uri="{BB962C8B-B14F-4D97-AF65-F5344CB8AC3E}">
        <p14:creationId xmlns:p14="http://schemas.microsoft.com/office/powerpoint/2010/main" val="39215021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721" r:id="rId13"/>
  </p:sldLayoutIdLst>
  <p:txStyles>
    <p:titleStyle>
      <a:lvl1pPr algn="l" defTabSz="914400" rtl="0" eaLnBrk="1" latinLnBrk="0" hangingPunct="1">
        <a:lnSpc>
          <a:spcPct val="90000"/>
        </a:lnSpc>
        <a:spcBef>
          <a:spcPct val="0"/>
        </a:spcBef>
        <a:buNone/>
        <a:defRPr sz="4400" kern="1200">
          <a:solidFill>
            <a:schemeClr val="tx1"/>
          </a:solidFill>
          <a:latin typeface="Avenir Book" panose="02000503020000020003"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76696D-7771-9E43-8933-CF6758082E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s-ES_tradnl"/>
          </a:p>
        </p:txBody>
      </p:sp>
      <p:sp>
        <p:nvSpPr>
          <p:cNvPr id="3" name="Text Placeholder 2">
            <a:extLst>
              <a:ext uri="{FF2B5EF4-FFF2-40B4-BE49-F238E27FC236}">
                <a16:creationId xmlns:a16="http://schemas.microsoft.com/office/drawing/2014/main" id="{A2D5A13D-066C-A042-946D-5490247E65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4" name="Date Placeholder 3">
            <a:extLst>
              <a:ext uri="{FF2B5EF4-FFF2-40B4-BE49-F238E27FC236}">
                <a16:creationId xmlns:a16="http://schemas.microsoft.com/office/drawing/2014/main" id="{BF6ABBB7-0347-B64E-B829-E570A440FB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00799D-155E-3E4E-9E45-79FC0F18D9EA}" type="datetimeFigureOut">
              <a:rPr lang="es-ES_tradnl" smtClean="0"/>
              <a:t>16/12/21</a:t>
            </a:fld>
            <a:endParaRPr lang="es-ES_tradnl"/>
          </a:p>
        </p:txBody>
      </p:sp>
      <p:sp>
        <p:nvSpPr>
          <p:cNvPr id="5" name="Footer Placeholder 4">
            <a:extLst>
              <a:ext uri="{FF2B5EF4-FFF2-40B4-BE49-F238E27FC236}">
                <a16:creationId xmlns:a16="http://schemas.microsoft.com/office/drawing/2014/main" id="{86827ABD-AF64-B342-8E62-97D82F64DD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Slide Number Placeholder 5">
            <a:extLst>
              <a:ext uri="{FF2B5EF4-FFF2-40B4-BE49-F238E27FC236}">
                <a16:creationId xmlns:a16="http://schemas.microsoft.com/office/drawing/2014/main" id="{02127BEB-FDE2-2E42-8D92-54A630B3E1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271A3C-6A00-4D4B-A8D1-A0A95901AFA4}" type="slidenum">
              <a:rPr lang="es-ES_tradnl" smtClean="0"/>
              <a:t>‹#›</a:t>
            </a:fld>
            <a:endParaRPr lang="es-ES_tradnl"/>
          </a:p>
        </p:txBody>
      </p:sp>
      <p:grpSp>
        <p:nvGrpSpPr>
          <p:cNvPr id="7" name="Group 6">
            <a:extLst>
              <a:ext uri="{FF2B5EF4-FFF2-40B4-BE49-F238E27FC236}">
                <a16:creationId xmlns:a16="http://schemas.microsoft.com/office/drawing/2014/main" id="{FD4B45E4-64CB-E847-86CE-5A9277BD8146}"/>
              </a:ext>
            </a:extLst>
          </p:cNvPr>
          <p:cNvGrpSpPr/>
          <p:nvPr userDrawn="1"/>
        </p:nvGrpSpPr>
        <p:grpSpPr>
          <a:xfrm>
            <a:off x="7859949" y="234233"/>
            <a:ext cx="3960957" cy="437745"/>
            <a:chOff x="3124200" y="5563826"/>
            <a:chExt cx="18129250" cy="2003552"/>
          </a:xfrm>
        </p:grpSpPr>
        <p:cxnSp>
          <p:nvCxnSpPr>
            <p:cNvPr id="8" name="Straight Connector 7">
              <a:extLst>
                <a:ext uri="{FF2B5EF4-FFF2-40B4-BE49-F238E27FC236}">
                  <a16:creationId xmlns:a16="http://schemas.microsoft.com/office/drawing/2014/main" id="{16F0BFF6-1421-E74C-9C61-8A1EAA29ABED}"/>
                </a:ext>
              </a:extLst>
            </p:cNvPr>
            <p:cNvCxnSpPr>
              <a:cxnSpLocks/>
            </p:cNvCxnSpPr>
            <p:nvPr/>
          </p:nvCxnSpPr>
          <p:spPr>
            <a:xfrm>
              <a:off x="3987800" y="6565600"/>
              <a:ext cx="3236910" cy="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Hexagon 8">
              <a:extLst>
                <a:ext uri="{FF2B5EF4-FFF2-40B4-BE49-F238E27FC236}">
                  <a16:creationId xmlns:a16="http://schemas.microsoft.com/office/drawing/2014/main" id="{ECE72489-5A21-BA48-ACB8-7E127D37A76F}"/>
                </a:ext>
              </a:extLst>
            </p:cNvPr>
            <p:cNvSpPr/>
            <p:nvPr/>
          </p:nvSpPr>
          <p:spPr>
            <a:xfrm rot="5400000">
              <a:off x="2986024" y="5702002"/>
              <a:ext cx="2003552" cy="1727200"/>
            </a:xfrm>
            <a:prstGeom prst="hexagon">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10" name="Hexagon 9">
              <a:extLst>
                <a:ext uri="{FF2B5EF4-FFF2-40B4-BE49-F238E27FC236}">
                  <a16:creationId xmlns:a16="http://schemas.microsoft.com/office/drawing/2014/main" id="{298996E2-B209-7641-BB00-7384946958CC}"/>
                </a:ext>
              </a:extLst>
            </p:cNvPr>
            <p:cNvSpPr/>
            <p:nvPr/>
          </p:nvSpPr>
          <p:spPr>
            <a:xfrm rot="5400000">
              <a:off x="11187048" y="5702002"/>
              <a:ext cx="2003552" cy="1727200"/>
            </a:xfrm>
            <a:prstGeom prst="hexagon">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11" name="Hexagon 10">
              <a:extLst>
                <a:ext uri="{FF2B5EF4-FFF2-40B4-BE49-F238E27FC236}">
                  <a16:creationId xmlns:a16="http://schemas.microsoft.com/office/drawing/2014/main" id="{93F4598A-131E-C240-A9B0-68B69FCD9805}"/>
                </a:ext>
              </a:extLst>
            </p:cNvPr>
            <p:cNvSpPr/>
            <p:nvPr/>
          </p:nvSpPr>
          <p:spPr>
            <a:xfrm rot="5400000">
              <a:off x="7086536" y="5702002"/>
              <a:ext cx="2003552" cy="1727200"/>
            </a:xfrm>
            <a:prstGeom prst="hexagon">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12" name="Hexagon 11">
              <a:extLst>
                <a:ext uri="{FF2B5EF4-FFF2-40B4-BE49-F238E27FC236}">
                  <a16:creationId xmlns:a16="http://schemas.microsoft.com/office/drawing/2014/main" id="{5F0D4F8D-A7D6-E045-9AED-1BB43E37D356}"/>
                </a:ext>
              </a:extLst>
            </p:cNvPr>
            <p:cNvSpPr/>
            <p:nvPr/>
          </p:nvSpPr>
          <p:spPr>
            <a:xfrm rot="5400000">
              <a:off x="19388074" y="5702002"/>
              <a:ext cx="2003552" cy="1727200"/>
            </a:xfrm>
            <a:prstGeom prst="hexagon">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13" name="Hexagon 12">
              <a:extLst>
                <a:ext uri="{FF2B5EF4-FFF2-40B4-BE49-F238E27FC236}">
                  <a16:creationId xmlns:a16="http://schemas.microsoft.com/office/drawing/2014/main" id="{DA69FE55-8F5A-7F4B-9157-52A88B096D02}"/>
                </a:ext>
              </a:extLst>
            </p:cNvPr>
            <p:cNvSpPr/>
            <p:nvPr/>
          </p:nvSpPr>
          <p:spPr>
            <a:xfrm rot="5400000">
              <a:off x="15287562" y="5702002"/>
              <a:ext cx="2003552" cy="1727200"/>
            </a:xfrm>
            <a:prstGeom prst="hexagon">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14" name="TextBox 13">
              <a:extLst>
                <a:ext uri="{FF2B5EF4-FFF2-40B4-BE49-F238E27FC236}">
                  <a16:creationId xmlns:a16="http://schemas.microsoft.com/office/drawing/2014/main" id="{43256D22-4B54-5E43-8276-8076E2C133F8}"/>
                </a:ext>
              </a:extLst>
            </p:cNvPr>
            <p:cNvSpPr txBox="1"/>
            <p:nvPr/>
          </p:nvSpPr>
          <p:spPr>
            <a:xfrm>
              <a:off x="3389111" y="5790812"/>
              <a:ext cx="1197386" cy="1549556"/>
            </a:xfrm>
            <a:prstGeom prst="rect">
              <a:avLst/>
            </a:prstGeom>
            <a:noFill/>
          </p:spPr>
          <p:txBody>
            <a:bodyPr wrap="none" rtlCol="0" anchor="ctr">
              <a:spAutoFit/>
            </a:bodyPr>
            <a:lstStyle/>
            <a:p>
              <a:pPr algn="ctr"/>
              <a:r>
                <a:rPr lang="en-US" sz="1600" b="1" dirty="0">
                  <a:solidFill>
                    <a:schemeClr val="bg1"/>
                  </a:solidFill>
                  <a:latin typeface="Poppins" pitchFamily="2" charset="77"/>
                  <a:cs typeface="Poppins" pitchFamily="2" charset="77"/>
                </a:rPr>
                <a:t>1</a:t>
              </a:r>
            </a:p>
          </p:txBody>
        </p:sp>
      </p:grpSp>
    </p:spTree>
    <p:extLst>
      <p:ext uri="{BB962C8B-B14F-4D97-AF65-F5344CB8AC3E}">
        <p14:creationId xmlns:p14="http://schemas.microsoft.com/office/powerpoint/2010/main" val="106627892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DBBCCB-E799-A449-A0F5-DDD57A0E8A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s-ES_tradnl" dirty="0"/>
          </a:p>
        </p:txBody>
      </p:sp>
      <p:sp>
        <p:nvSpPr>
          <p:cNvPr id="3" name="Text Placeholder 2">
            <a:extLst>
              <a:ext uri="{FF2B5EF4-FFF2-40B4-BE49-F238E27FC236}">
                <a16:creationId xmlns:a16="http://schemas.microsoft.com/office/drawing/2014/main" id="{033E4114-80F8-494D-AA62-7A56D01135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
        <p:nvSpPr>
          <p:cNvPr id="4" name="Date Placeholder 3">
            <a:extLst>
              <a:ext uri="{FF2B5EF4-FFF2-40B4-BE49-F238E27FC236}">
                <a16:creationId xmlns:a16="http://schemas.microsoft.com/office/drawing/2014/main" id="{6B67459A-9CDC-3A43-9EC5-2F534D1D92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6CD6CC-F254-1E44-A530-6FF9B50CF0C6}" type="datetimeFigureOut">
              <a:rPr lang="es-ES_tradnl" smtClean="0"/>
              <a:t>16/12/21</a:t>
            </a:fld>
            <a:endParaRPr lang="es-ES_tradnl"/>
          </a:p>
        </p:txBody>
      </p:sp>
      <p:sp>
        <p:nvSpPr>
          <p:cNvPr id="5" name="Footer Placeholder 4">
            <a:extLst>
              <a:ext uri="{FF2B5EF4-FFF2-40B4-BE49-F238E27FC236}">
                <a16:creationId xmlns:a16="http://schemas.microsoft.com/office/drawing/2014/main" id="{62653553-51DD-EF49-85B0-0C154FE6D4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Slide Number Placeholder 5">
            <a:extLst>
              <a:ext uri="{FF2B5EF4-FFF2-40B4-BE49-F238E27FC236}">
                <a16:creationId xmlns:a16="http://schemas.microsoft.com/office/drawing/2014/main" id="{DFF33776-636B-AE45-9E03-4370D9B8B5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74EFE0-3AC0-C745-B4C6-25C61F6243FB}" type="slidenum">
              <a:rPr lang="es-ES_tradnl" smtClean="0"/>
              <a:t>‹#›</a:t>
            </a:fld>
            <a:endParaRPr lang="es-ES_tradnl"/>
          </a:p>
        </p:txBody>
      </p:sp>
      <p:grpSp>
        <p:nvGrpSpPr>
          <p:cNvPr id="7" name="Group 6">
            <a:extLst>
              <a:ext uri="{FF2B5EF4-FFF2-40B4-BE49-F238E27FC236}">
                <a16:creationId xmlns:a16="http://schemas.microsoft.com/office/drawing/2014/main" id="{4896E846-0808-6749-ACE7-1D0DC7015F36}"/>
              </a:ext>
            </a:extLst>
          </p:cNvPr>
          <p:cNvGrpSpPr/>
          <p:nvPr userDrawn="1"/>
        </p:nvGrpSpPr>
        <p:grpSpPr>
          <a:xfrm>
            <a:off x="7859949" y="234233"/>
            <a:ext cx="3960957" cy="437745"/>
            <a:chOff x="3124200" y="5563826"/>
            <a:chExt cx="18129250" cy="2003552"/>
          </a:xfrm>
        </p:grpSpPr>
        <p:cxnSp>
          <p:nvCxnSpPr>
            <p:cNvPr id="8" name="Straight Connector 7">
              <a:extLst>
                <a:ext uri="{FF2B5EF4-FFF2-40B4-BE49-F238E27FC236}">
                  <a16:creationId xmlns:a16="http://schemas.microsoft.com/office/drawing/2014/main" id="{454B7807-D2F5-F94E-89F5-65A2157CAD5A}"/>
                </a:ext>
              </a:extLst>
            </p:cNvPr>
            <p:cNvCxnSpPr>
              <a:cxnSpLocks/>
            </p:cNvCxnSpPr>
            <p:nvPr/>
          </p:nvCxnSpPr>
          <p:spPr>
            <a:xfrm>
              <a:off x="3987800" y="6565600"/>
              <a:ext cx="7337423" cy="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Hexagon 8">
              <a:extLst>
                <a:ext uri="{FF2B5EF4-FFF2-40B4-BE49-F238E27FC236}">
                  <a16:creationId xmlns:a16="http://schemas.microsoft.com/office/drawing/2014/main" id="{2B030787-2F31-6445-8D1B-20D887E505C1}"/>
                </a:ext>
              </a:extLst>
            </p:cNvPr>
            <p:cNvSpPr/>
            <p:nvPr/>
          </p:nvSpPr>
          <p:spPr>
            <a:xfrm rot="5400000">
              <a:off x="2986024" y="5702002"/>
              <a:ext cx="2003552" cy="1727200"/>
            </a:xfrm>
            <a:prstGeom prst="hexagon">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10" name="Hexagon 9">
              <a:extLst>
                <a:ext uri="{FF2B5EF4-FFF2-40B4-BE49-F238E27FC236}">
                  <a16:creationId xmlns:a16="http://schemas.microsoft.com/office/drawing/2014/main" id="{68CA7493-6D6A-FE47-A91A-172B2FDCF06E}"/>
                </a:ext>
              </a:extLst>
            </p:cNvPr>
            <p:cNvSpPr/>
            <p:nvPr/>
          </p:nvSpPr>
          <p:spPr>
            <a:xfrm rot="5400000">
              <a:off x="11187048" y="5702002"/>
              <a:ext cx="2003552" cy="1727200"/>
            </a:xfrm>
            <a:prstGeom prst="hexagon">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11" name="Hexagon 10">
              <a:extLst>
                <a:ext uri="{FF2B5EF4-FFF2-40B4-BE49-F238E27FC236}">
                  <a16:creationId xmlns:a16="http://schemas.microsoft.com/office/drawing/2014/main" id="{2298AE03-DA0D-124B-BA5A-580D8671E716}"/>
                </a:ext>
              </a:extLst>
            </p:cNvPr>
            <p:cNvSpPr/>
            <p:nvPr/>
          </p:nvSpPr>
          <p:spPr>
            <a:xfrm rot="5400000">
              <a:off x="7086536" y="5702002"/>
              <a:ext cx="2003552" cy="1727200"/>
            </a:xfrm>
            <a:prstGeom prst="hexagon">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Lato Light" panose="020F0502020204030203" pitchFamily="34" charset="0"/>
              </a:endParaRPr>
            </a:p>
          </p:txBody>
        </p:sp>
        <p:sp>
          <p:nvSpPr>
            <p:cNvPr id="12" name="Hexagon 11">
              <a:extLst>
                <a:ext uri="{FF2B5EF4-FFF2-40B4-BE49-F238E27FC236}">
                  <a16:creationId xmlns:a16="http://schemas.microsoft.com/office/drawing/2014/main" id="{8D51855B-3B07-8D4F-B219-12AB19B5EB28}"/>
                </a:ext>
              </a:extLst>
            </p:cNvPr>
            <p:cNvSpPr/>
            <p:nvPr/>
          </p:nvSpPr>
          <p:spPr>
            <a:xfrm rot="5400000">
              <a:off x="19388074" y="5702002"/>
              <a:ext cx="2003552" cy="1727200"/>
            </a:xfrm>
            <a:prstGeom prst="hexagon">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13" name="Hexagon 12">
              <a:extLst>
                <a:ext uri="{FF2B5EF4-FFF2-40B4-BE49-F238E27FC236}">
                  <a16:creationId xmlns:a16="http://schemas.microsoft.com/office/drawing/2014/main" id="{0559A357-DB28-384D-ADE5-41BF5834C6A5}"/>
                </a:ext>
              </a:extLst>
            </p:cNvPr>
            <p:cNvSpPr/>
            <p:nvPr/>
          </p:nvSpPr>
          <p:spPr>
            <a:xfrm rot="5400000">
              <a:off x="15287562" y="5702002"/>
              <a:ext cx="2003552" cy="1727200"/>
            </a:xfrm>
            <a:prstGeom prst="hexagon">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14" name="TextBox 13">
              <a:extLst>
                <a:ext uri="{FF2B5EF4-FFF2-40B4-BE49-F238E27FC236}">
                  <a16:creationId xmlns:a16="http://schemas.microsoft.com/office/drawing/2014/main" id="{EAC473BD-FF15-FC40-9E68-D2FDD56EFA39}"/>
                </a:ext>
              </a:extLst>
            </p:cNvPr>
            <p:cNvSpPr txBox="1"/>
            <p:nvPr/>
          </p:nvSpPr>
          <p:spPr>
            <a:xfrm>
              <a:off x="7388218" y="5790812"/>
              <a:ext cx="1380813" cy="1549556"/>
            </a:xfrm>
            <a:prstGeom prst="rect">
              <a:avLst/>
            </a:prstGeom>
            <a:noFill/>
          </p:spPr>
          <p:txBody>
            <a:bodyPr wrap="none" rtlCol="0" anchor="ctr">
              <a:spAutoFit/>
            </a:bodyPr>
            <a:lstStyle/>
            <a:p>
              <a:pPr algn="ctr"/>
              <a:r>
                <a:rPr lang="en-US" sz="1600" b="1" dirty="0">
                  <a:solidFill>
                    <a:schemeClr val="bg1"/>
                  </a:solidFill>
                  <a:latin typeface="Poppins" pitchFamily="2" charset="77"/>
                  <a:cs typeface="Poppins" pitchFamily="2" charset="77"/>
                </a:rPr>
                <a:t>2</a:t>
              </a:r>
            </a:p>
          </p:txBody>
        </p:sp>
      </p:grpSp>
    </p:spTree>
    <p:extLst>
      <p:ext uri="{BB962C8B-B14F-4D97-AF65-F5344CB8AC3E}">
        <p14:creationId xmlns:p14="http://schemas.microsoft.com/office/powerpoint/2010/main" val="318286133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72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3A5AF9-19C2-304F-B740-18D1774650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s-ES_tradnl" dirty="0"/>
          </a:p>
        </p:txBody>
      </p:sp>
      <p:sp>
        <p:nvSpPr>
          <p:cNvPr id="3" name="Text Placeholder 2">
            <a:extLst>
              <a:ext uri="{FF2B5EF4-FFF2-40B4-BE49-F238E27FC236}">
                <a16:creationId xmlns:a16="http://schemas.microsoft.com/office/drawing/2014/main" id="{9B708486-7E0C-B84C-857A-7F7E50D097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4" name="Date Placeholder 3">
            <a:extLst>
              <a:ext uri="{FF2B5EF4-FFF2-40B4-BE49-F238E27FC236}">
                <a16:creationId xmlns:a16="http://schemas.microsoft.com/office/drawing/2014/main" id="{6C71D47F-9A24-E14C-81FE-F00489313E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8F742A-AA9D-664A-952B-E083F562B2BB}" type="datetimeFigureOut">
              <a:rPr lang="es-ES_tradnl" smtClean="0"/>
              <a:t>16/12/21</a:t>
            </a:fld>
            <a:endParaRPr lang="es-ES_tradnl"/>
          </a:p>
        </p:txBody>
      </p:sp>
      <p:sp>
        <p:nvSpPr>
          <p:cNvPr id="5" name="Footer Placeholder 4">
            <a:extLst>
              <a:ext uri="{FF2B5EF4-FFF2-40B4-BE49-F238E27FC236}">
                <a16:creationId xmlns:a16="http://schemas.microsoft.com/office/drawing/2014/main" id="{0DE7574C-11C4-ED46-A33C-6568BE7447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Slide Number Placeholder 5">
            <a:extLst>
              <a:ext uri="{FF2B5EF4-FFF2-40B4-BE49-F238E27FC236}">
                <a16:creationId xmlns:a16="http://schemas.microsoft.com/office/drawing/2014/main" id="{A19EF51E-7BDD-BA45-8975-053DC93282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76878A-2FBF-D645-A3C9-F05B0BA4685C}" type="slidenum">
              <a:rPr lang="es-ES_tradnl" smtClean="0"/>
              <a:t>‹#›</a:t>
            </a:fld>
            <a:endParaRPr lang="es-ES_tradnl"/>
          </a:p>
        </p:txBody>
      </p:sp>
      <p:grpSp>
        <p:nvGrpSpPr>
          <p:cNvPr id="7" name="Group 6">
            <a:extLst>
              <a:ext uri="{FF2B5EF4-FFF2-40B4-BE49-F238E27FC236}">
                <a16:creationId xmlns:a16="http://schemas.microsoft.com/office/drawing/2014/main" id="{D094B57A-5CFD-E646-AA4D-14E9F4E24F45}"/>
              </a:ext>
            </a:extLst>
          </p:cNvPr>
          <p:cNvGrpSpPr/>
          <p:nvPr userDrawn="1"/>
        </p:nvGrpSpPr>
        <p:grpSpPr>
          <a:xfrm>
            <a:off x="7859949" y="234233"/>
            <a:ext cx="3960957" cy="437745"/>
            <a:chOff x="3124200" y="5563826"/>
            <a:chExt cx="18129250" cy="2003552"/>
          </a:xfrm>
        </p:grpSpPr>
        <p:cxnSp>
          <p:nvCxnSpPr>
            <p:cNvPr id="8" name="Straight Connector 7">
              <a:extLst>
                <a:ext uri="{FF2B5EF4-FFF2-40B4-BE49-F238E27FC236}">
                  <a16:creationId xmlns:a16="http://schemas.microsoft.com/office/drawing/2014/main" id="{464C2519-671C-324F-99A5-C426DABB6BF8}"/>
                </a:ext>
              </a:extLst>
            </p:cNvPr>
            <p:cNvCxnSpPr>
              <a:cxnSpLocks/>
            </p:cNvCxnSpPr>
            <p:nvPr/>
          </p:nvCxnSpPr>
          <p:spPr>
            <a:xfrm>
              <a:off x="3987800" y="6565600"/>
              <a:ext cx="11437937" cy="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Hexagon 8">
              <a:extLst>
                <a:ext uri="{FF2B5EF4-FFF2-40B4-BE49-F238E27FC236}">
                  <a16:creationId xmlns:a16="http://schemas.microsoft.com/office/drawing/2014/main" id="{65F64022-68F1-EB4E-B7D4-AEBA00FAD497}"/>
                </a:ext>
              </a:extLst>
            </p:cNvPr>
            <p:cNvSpPr/>
            <p:nvPr/>
          </p:nvSpPr>
          <p:spPr>
            <a:xfrm rot="5400000">
              <a:off x="2986024" y="5702002"/>
              <a:ext cx="2003552" cy="1727200"/>
            </a:xfrm>
            <a:prstGeom prst="hexagon">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10" name="Hexagon 9">
              <a:extLst>
                <a:ext uri="{FF2B5EF4-FFF2-40B4-BE49-F238E27FC236}">
                  <a16:creationId xmlns:a16="http://schemas.microsoft.com/office/drawing/2014/main" id="{D137DA50-756D-0441-97E6-0882995DFE83}"/>
                </a:ext>
              </a:extLst>
            </p:cNvPr>
            <p:cNvSpPr/>
            <p:nvPr/>
          </p:nvSpPr>
          <p:spPr>
            <a:xfrm rot="5400000">
              <a:off x="11187048" y="5702002"/>
              <a:ext cx="2003552" cy="1727200"/>
            </a:xfrm>
            <a:prstGeom prst="hexagon">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Lato Light" panose="020F0502020204030203" pitchFamily="34" charset="0"/>
              </a:endParaRPr>
            </a:p>
          </p:txBody>
        </p:sp>
        <p:sp>
          <p:nvSpPr>
            <p:cNvPr id="11" name="Hexagon 10">
              <a:extLst>
                <a:ext uri="{FF2B5EF4-FFF2-40B4-BE49-F238E27FC236}">
                  <a16:creationId xmlns:a16="http://schemas.microsoft.com/office/drawing/2014/main" id="{34FBAC3D-5958-024C-A684-44AC1A1D092B}"/>
                </a:ext>
              </a:extLst>
            </p:cNvPr>
            <p:cNvSpPr/>
            <p:nvPr/>
          </p:nvSpPr>
          <p:spPr>
            <a:xfrm rot="5400000">
              <a:off x="7086536" y="5702002"/>
              <a:ext cx="2003552" cy="1727200"/>
            </a:xfrm>
            <a:prstGeom prst="hexagon">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Lato Light" panose="020F0502020204030203" pitchFamily="34" charset="0"/>
              </a:endParaRPr>
            </a:p>
          </p:txBody>
        </p:sp>
        <p:sp>
          <p:nvSpPr>
            <p:cNvPr id="12" name="Hexagon 11">
              <a:extLst>
                <a:ext uri="{FF2B5EF4-FFF2-40B4-BE49-F238E27FC236}">
                  <a16:creationId xmlns:a16="http://schemas.microsoft.com/office/drawing/2014/main" id="{E254CF81-9B0D-A340-80AC-171282307F86}"/>
                </a:ext>
              </a:extLst>
            </p:cNvPr>
            <p:cNvSpPr/>
            <p:nvPr/>
          </p:nvSpPr>
          <p:spPr>
            <a:xfrm rot="5400000">
              <a:off x="19388074" y="5702002"/>
              <a:ext cx="2003552" cy="1727200"/>
            </a:xfrm>
            <a:prstGeom prst="hexagon">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13" name="Hexagon 12">
              <a:extLst>
                <a:ext uri="{FF2B5EF4-FFF2-40B4-BE49-F238E27FC236}">
                  <a16:creationId xmlns:a16="http://schemas.microsoft.com/office/drawing/2014/main" id="{B0A0E499-6249-8A4D-8EC8-F1FE675EF662}"/>
                </a:ext>
              </a:extLst>
            </p:cNvPr>
            <p:cNvSpPr/>
            <p:nvPr/>
          </p:nvSpPr>
          <p:spPr>
            <a:xfrm rot="5400000">
              <a:off x="15287562" y="5702002"/>
              <a:ext cx="2003552" cy="1727200"/>
            </a:xfrm>
            <a:prstGeom prst="hexagon">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14" name="TextBox 13">
              <a:extLst>
                <a:ext uri="{FF2B5EF4-FFF2-40B4-BE49-F238E27FC236}">
                  <a16:creationId xmlns:a16="http://schemas.microsoft.com/office/drawing/2014/main" id="{280277AE-38E6-3642-A32E-DD7EA383C42F}"/>
                </a:ext>
              </a:extLst>
            </p:cNvPr>
            <p:cNvSpPr txBox="1"/>
            <p:nvPr/>
          </p:nvSpPr>
          <p:spPr>
            <a:xfrm>
              <a:off x="11483742" y="5790812"/>
              <a:ext cx="1410161" cy="1549556"/>
            </a:xfrm>
            <a:prstGeom prst="rect">
              <a:avLst/>
            </a:prstGeom>
            <a:noFill/>
          </p:spPr>
          <p:txBody>
            <a:bodyPr wrap="none" rtlCol="0" anchor="ctr">
              <a:spAutoFit/>
            </a:bodyPr>
            <a:lstStyle/>
            <a:p>
              <a:pPr algn="ctr"/>
              <a:r>
                <a:rPr lang="en-US" sz="1600" b="1" dirty="0">
                  <a:solidFill>
                    <a:schemeClr val="bg1"/>
                  </a:solidFill>
                  <a:latin typeface="Poppins" pitchFamily="2" charset="77"/>
                  <a:cs typeface="Poppins" pitchFamily="2" charset="77"/>
                </a:rPr>
                <a:t>3</a:t>
              </a:r>
            </a:p>
          </p:txBody>
        </p:sp>
      </p:grpSp>
    </p:spTree>
    <p:extLst>
      <p:ext uri="{BB962C8B-B14F-4D97-AF65-F5344CB8AC3E}">
        <p14:creationId xmlns:p14="http://schemas.microsoft.com/office/powerpoint/2010/main" val="1736624606"/>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0CE835-072F-0448-8C21-C1076857C7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s-ES_tradnl"/>
          </a:p>
        </p:txBody>
      </p:sp>
      <p:sp>
        <p:nvSpPr>
          <p:cNvPr id="3" name="Text Placeholder 2">
            <a:extLst>
              <a:ext uri="{FF2B5EF4-FFF2-40B4-BE49-F238E27FC236}">
                <a16:creationId xmlns:a16="http://schemas.microsoft.com/office/drawing/2014/main" id="{98860A89-C617-4540-B61E-974F4E9E50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4" name="Date Placeholder 3">
            <a:extLst>
              <a:ext uri="{FF2B5EF4-FFF2-40B4-BE49-F238E27FC236}">
                <a16:creationId xmlns:a16="http://schemas.microsoft.com/office/drawing/2014/main" id="{6CCC7285-421D-E449-AD52-6DAAA6D5C1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D6CFCB-165C-E340-9824-0A4D6BDC3C57}" type="datetimeFigureOut">
              <a:rPr lang="es-ES_tradnl" smtClean="0"/>
              <a:t>16/12/21</a:t>
            </a:fld>
            <a:endParaRPr lang="es-ES_tradnl"/>
          </a:p>
        </p:txBody>
      </p:sp>
      <p:sp>
        <p:nvSpPr>
          <p:cNvPr id="5" name="Footer Placeholder 4">
            <a:extLst>
              <a:ext uri="{FF2B5EF4-FFF2-40B4-BE49-F238E27FC236}">
                <a16:creationId xmlns:a16="http://schemas.microsoft.com/office/drawing/2014/main" id="{558CAEBF-0D8E-C84B-8F81-0FB9DD24F1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Slide Number Placeholder 5">
            <a:extLst>
              <a:ext uri="{FF2B5EF4-FFF2-40B4-BE49-F238E27FC236}">
                <a16:creationId xmlns:a16="http://schemas.microsoft.com/office/drawing/2014/main" id="{1C800DC2-B4F6-4444-A865-A56F6C9EA6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F595CC-B1CD-B94D-81BB-CC183B308720}" type="slidenum">
              <a:rPr lang="es-ES_tradnl" smtClean="0"/>
              <a:t>‹#›</a:t>
            </a:fld>
            <a:endParaRPr lang="es-ES_tradnl"/>
          </a:p>
        </p:txBody>
      </p:sp>
      <p:grpSp>
        <p:nvGrpSpPr>
          <p:cNvPr id="7" name="Group 6">
            <a:extLst>
              <a:ext uri="{FF2B5EF4-FFF2-40B4-BE49-F238E27FC236}">
                <a16:creationId xmlns:a16="http://schemas.microsoft.com/office/drawing/2014/main" id="{DF0E91A1-FACC-7242-959E-2DB8B64017E1}"/>
              </a:ext>
            </a:extLst>
          </p:cNvPr>
          <p:cNvGrpSpPr/>
          <p:nvPr userDrawn="1"/>
        </p:nvGrpSpPr>
        <p:grpSpPr>
          <a:xfrm>
            <a:off x="7859949" y="234233"/>
            <a:ext cx="3960957" cy="437745"/>
            <a:chOff x="3124200" y="5563826"/>
            <a:chExt cx="18129250" cy="2003552"/>
          </a:xfrm>
        </p:grpSpPr>
        <p:cxnSp>
          <p:nvCxnSpPr>
            <p:cNvPr id="8" name="Straight Connector 7">
              <a:extLst>
                <a:ext uri="{FF2B5EF4-FFF2-40B4-BE49-F238E27FC236}">
                  <a16:creationId xmlns:a16="http://schemas.microsoft.com/office/drawing/2014/main" id="{905959EF-E349-984F-917B-DD7606F6FA9E}"/>
                </a:ext>
              </a:extLst>
            </p:cNvPr>
            <p:cNvCxnSpPr>
              <a:cxnSpLocks/>
            </p:cNvCxnSpPr>
            <p:nvPr/>
          </p:nvCxnSpPr>
          <p:spPr>
            <a:xfrm>
              <a:off x="3987800" y="6565600"/>
              <a:ext cx="11437937" cy="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Hexagon 8">
              <a:extLst>
                <a:ext uri="{FF2B5EF4-FFF2-40B4-BE49-F238E27FC236}">
                  <a16:creationId xmlns:a16="http://schemas.microsoft.com/office/drawing/2014/main" id="{AFD44C8F-2104-0347-86A9-57A36D5C25E8}"/>
                </a:ext>
              </a:extLst>
            </p:cNvPr>
            <p:cNvSpPr/>
            <p:nvPr/>
          </p:nvSpPr>
          <p:spPr>
            <a:xfrm rot="5400000">
              <a:off x="2986024" y="5702002"/>
              <a:ext cx="2003552" cy="1727200"/>
            </a:xfrm>
            <a:prstGeom prst="hexagon">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10" name="Hexagon 9">
              <a:extLst>
                <a:ext uri="{FF2B5EF4-FFF2-40B4-BE49-F238E27FC236}">
                  <a16:creationId xmlns:a16="http://schemas.microsoft.com/office/drawing/2014/main" id="{B75400D5-CFEB-F34E-925C-8A002A97D88E}"/>
                </a:ext>
              </a:extLst>
            </p:cNvPr>
            <p:cNvSpPr/>
            <p:nvPr/>
          </p:nvSpPr>
          <p:spPr>
            <a:xfrm rot="5400000">
              <a:off x="11187048" y="5702002"/>
              <a:ext cx="2003552" cy="1727200"/>
            </a:xfrm>
            <a:prstGeom prst="hexagon">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Lato Light" panose="020F0502020204030203" pitchFamily="34" charset="0"/>
              </a:endParaRPr>
            </a:p>
          </p:txBody>
        </p:sp>
        <p:sp>
          <p:nvSpPr>
            <p:cNvPr id="11" name="Hexagon 10">
              <a:extLst>
                <a:ext uri="{FF2B5EF4-FFF2-40B4-BE49-F238E27FC236}">
                  <a16:creationId xmlns:a16="http://schemas.microsoft.com/office/drawing/2014/main" id="{3C12E1E3-EFF6-C141-9297-26EF38F45DE3}"/>
                </a:ext>
              </a:extLst>
            </p:cNvPr>
            <p:cNvSpPr/>
            <p:nvPr/>
          </p:nvSpPr>
          <p:spPr>
            <a:xfrm rot="5400000">
              <a:off x="7086536" y="5702002"/>
              <a:ext cx="2003552" cy="1727200"/>
            </a:xfrm>
            <a:prstGeom prst="hexagon">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Lato Light" panose="020F0502020204030203" pitchFamily="34" charset="0"/>
              </a:endParaRPr>
            </a:p>
          </p:txBody>
        </p:sp>
        <p:sp>
          <p:nvSpPr>
            <p:cNvPr id="12" name="Hexagon 11">
              <a:extLst>
                <a:ext uri="{FF2B5EF4-FFF2-40B4-BE49-F238E27FC236}">
                  <a16:creationId xmlns:a16="http://schemas.microsoft.com/office/drawing/2014/main" id="{58AFFD28-716F-3F40-B43C-BA80968DEFA9}"/>
                </a:ext>
              </a:extLst>
            </p:cNvPr>
            <p:cNvSpPr/>
            <p:nvPr/>
          </p:nvSpPr>
          <p:spPr>
            <a:xfrm rot="5400000">
              <a:off x="19388074" y="5702002"/>
              <a:ext cx="2003552" cy="1727200"/>
            </a:xfrm>
            <a:prstGeom prst="hexagon">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13" name="Hexagon 12">
              <a:extLst>
                <a:ext uri="{FF2B5EF4-FFF2-40B4-BE49-F238E27FC236}">
                  <a16:creationId xmlns:a16="http://schemas.microsoft.com/office/drawing/2014/main" id="{5D2390B1-5B92-5844-812E-C3B254F6B534}"/>
                </a:ext>
              </a:extLst>
            </p:cNvPr>
            <p:cNvSpPr/>
            <p:nvPr/>
          </p:nvSpPr>
          <p:spPr>
            <a:xfrm rot="5400000">
              <a:off x="15287562" y="5702002"/>
              <a:ext cx="2003552" cy="1727200"/>
            </a:xfrm>
            <a:prstGeom prst="hexagon">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Lato Light" panose="020F0502020204030203" pitchFamily="34" charset="0"/>
              </a:endParaRPr>
            </a:p>
          </p:txBody>
        </p:sp>
        <p:sp>
          <p:nvSpPr>
            <p:cNvPr id="14" name="TextBox 13">
              <a:extLst>
                <a:ext uri="{FF2B5EF4-FFF2-40B4-BE49-F238E27FC236}">
                  <a16:creationId xmlns:a16="http://schemas.microsoft.com/office/drawing/2014/main" id="{ED66F5D4-3D4F-6F4D-A160-79F488241DE3}"/>
                </a:ext>
              </a:extLst>
            </p:cNvPr>
            <p:cNvSpPr txBox="1"/>
            <p:nvPr/>
          </p:nvSpPr>
          <p:spPr>
            <a:xfrm>
              <a:off x="15449757" y="5790822"/>
              <a:ext cx="1483530" cy="1549556"/>
            </a:xfrm>
            <a:prstGeom prst="rect">
              <a:avLst/>
            </a:prstGeom>
            <a:noFill/>
          </p:spPr>
          <p:txBody>
            <a:bodyPr wrap="none" rtlCol="0" anchor="ctr">
              <a:spAutoFit/>
            </a:bodyPr>
            <a:lstStyle/>
            <a:p>
              <a:pPr algn="ctr"/>
              <a:r>
                <a:rPr lang="en-US" sz="1600" b="1" dirty="0">
                  <a:solidFill>
                    <a:schemeClr val="bg1"/>
                  </a:solidFill>
                  <a:latin typeface="Poppins" pitchFamily="2" charset="77"/>
                  <a:cs typeface="Poppins" pitchFamily="2" charset="77"/>
                </a:rPr>
                <a:t>4</a:t>
              </a:r>
            </a:p>
          </p:txBody>
        </p:sp>
      </p:grpSp>
    </p:spTree>
    <p:extLst>
      <p:ext uri="{BB962C8B-B14F-4D97-AF65-F5344CB8AC3E}">
        <p14:creationId xmlns:p14="http://schemas.microsoft.com/office/powerpoint/2010/main" val="363180470"/>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425FB8-3EAB-6D47-B1A5-D14E7FD609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s-ES_tradnl"/>
          </a:p>
        </p:txBody>
      </p:sp>
      <p:sp>
        <p:nvSpPr>
          <p:cNvPr id="3" name="Text Placeholder 2">
            <a:extLst>
              <a:ext uri="{FF2B5EF4-FFF2-40B4-BE49-F238E27FC236}">
                <a16:creationId xmlns:a16="http://schemas.microsoft.com/office/drawing/2014/main" id="{DD11C05E-0B1B-C54B-B584-D1A7053417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4" name="Date Placeholder 3">
            <a:extLst>
              <a:ext uri="{FF2B5EF4-FFF2-40B4-BE49-F238E27FC236}">
                <a16:creationId xmlns:a16="http://schemas.microsoft.com/office/drawing/2014/main" id="{57D39C90-617C-8C41-9782-DC8634D821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D7B500-1CA6-6843-A545-816D73AC0F21}" type="datetimeFigureOut">
              <a:rPr lang="es-ES_tradnl" smtClean="0"/>
              <a:t>16/12/21</a:t>
            </a:fld>
            <a:endParaRPr lang="es-ES_tradnl"/>
          </a:p>
        </p:txBody>
      </p:sp>
      <p:sp>
        <p:nvSpPr>
          <p:cNvPr id="5" name="Footer Placeholder 4">
            <a:extLst>
              <a:ext uri="{FF2B5EF4-FFF2-40B4-BE49-F238E27FC236}">
                <a16:creationId xmlns:a16="http://schemas.microsoft.com/office/drawing/2014/main" id="{5064433B-580E-C846-918F-7B37246D68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Slide Number Placeholder 5">
            <a:extLst>
              <a:ext uri="{FF2B5EF4-FFF2-40B4-BE49-F238E27FC236}">
                <a16:creationId xmlns:a16="http://schemas.microsoft.com/office/drawing/2014/main" id="{6504D568-A909-6241-957C-EEA3252177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A51BF9-C456-2B4C-8877-397C2E386F02}" type="slidenum">
              <a:rPr lang="es-ES_tradnl" smtClean="0"/>
              <a:t>‹#›</a:t>
            </a:fld>
            <a:endParaRPr lang="es-ES_tradnl"/>
          </a:p>
        </p:txBody>
      </p:sp>
      <p:grpSp>
        <p:nvGrpSpPr>
          <p:cNvPr id="7" name="Group 6">
            <a:extLst>
              <a:ext uri="{FF2B5EF4-FFF2-40B4-BE49-F238E27FC236}">
                <a16:creationId xmlns:a16="http://schemas.microsoft.com/office/drawing/2014/main" id="{A571B411-E14B-A341-85B4-0D9505404F8C}"/>
              </a:ext>
            </a:extLst>
          </p:cNvPr>
          <p:cNvGrpSpPr/>
          <p:nvPr userDrawn="1"/>
        </p:nvGrpSpPr>
        <p:grpSpPr>
          <a:xfrm>
            <a:off x="7859949" y="234233"/>
            <a:ext cx="3960957" cy="437745"/>
            <a:chOff x="3124200" y="5563826"/>
            <a:chExt cx="18129250" cy="2003552"/>
          </a:xfrm>
        </p:grpSpPr>
        <p:cxnSp>
          <p:nvCxnSpPr>
            <p:cNvPr id="8" name="Straight Connector 7">
              <a:extLst>
                <a:ext uri="{FF2B5EF4-FFF2-40B4-BE49-F238E27FC236}">
                  <a16:creationId xmlns:a16="http://schemas.microsoft.com/office/drawing/2014/main" id="{0DCEABE3-6EFB-434A-A640-76DCA351E503}"/>
                </a:ext>
              </a:extLst>
            </p:cNvPr>
            <p:cNvCxnSpPr>
              <a:cxnSpLocks/>
            </p:cNvCxnSpPr>
            <p:nvPr/>
          </p:nvCxnSpPr>
          <p:spPr>
            <a:xfrm>
              <a:off x="3987800" y="6565600"/>
              <a:ext cx="15538446" cy="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Hexagon 8">
              <a:extLst>
                <a:ext uri="{FF2B5EF4-FFF2-40B4-BE49-F238E27FC236}">
                  <a16:creationId xmlns:a16="http://schemas.microsoft.com/office/drawing/2014/main" id="{BBBE7A50-ED51-8149-8D14-D1CAE1240222}"/>
                </a:ext>
              </a:extLst>
            </p:cNvPr>
            <p:cNvSpPr/>
            <p:nvPr/>
          </p:nvSpPr>
          <p:spPr>
            <a:xfrm rot="5400000">
              <a:off x="2986024" y="5702002"/>
              <a:ext cx="2003552" cy="1727200"/>
            </a:xfrm>
            <a:prstGeom prst="hexagon">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10" name="Hexagon 9">
              <a:extLst>
                <a:ext uri="{FF2B5EF4-FFF2-40B4-BE49-F238E27FC236}">
                  <a16:creationId xmlns:a16="http://schemas.microsoft.com/office/drawing/2014/main" id="{98F5AAD1-1F85-E742-8336-56433D416881}"/>
                </a:ext>
              </a:extLst>
            </p:cNvPr>
            <p:cNvSpPr/>
            <p:nvPr/>
          </p:nvSpPr>
          <p:spPr>
            <a:xfrm rot="5400000">
              <a:off x="11187048" y="5702002"/>
              <a:ext cx="2003552" cy="1727200"/>
            </a:xfrm>
            <a:prstGeom prst="hexagon">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Lato Light" panose="020F0502020204030203" pitchFamily="34" charset="0"/>
              </a:endParaRPr>
            </a:p>
          </p:txBody>
        </p:sp>
        <p:sp>
          <p:nvSpPr>
            <p:cNvPr id="11" name="Hexagon 10">
              <a:extLst>
                <a:ext uri="{FF2B5EF4-FFF2-40B4-BE49-F238E27FC236}">
                  <a16:creationId xmlns:a16="http://schemas.microsoft.com/office/drawing/2014/main" id="{4FA83BC8-47EA-5340-8DBB-30166EE37B26}"/>
                </a:ext>
              </a:extLst>
            </p:cNvPr>
            <p:cNvSpPr/>
            <p:nvPr/>
          </p:nvSpPr>
          <p:spPr>
            <a:xfrm rot="5400000">
              <a:off x="7086536" y="5702002"/>
              <a:ext cx="2003552" cy="1727200"/>
            </a:xfrm>
            <a:prstGeom prst="hexagon">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Lato Light" panose="020F0502020204030203" pitchFamily="34" charset="0"/>
              </a:endParaRPr>
            </a:p>
          </p:txBody>
        </p:sp>
        <p:sp>
          <p:nvSpPr>
            <p:cNvPr id="12" name="Hexagon 11">
              <a:extLst>
                <a:ext uri="{FF2B5EF4-FFF2-40B4-BE49-F238E27FC236}">
                  <a16:creationId xmlns:a16="http://schemas.microsoft.com/office/drawing/2014/main" id="{0356F400-556A-FB43-8ACC-926055C64F3B}"/>
                </a:ext>
              </a:extLst>
            </p:cNvPr>
            <p:cNvSpPr/>
            <p:nvPr/>
          </p:nvSpPr>
          <p:spPr>
            <a:xfrm rot="5400000">
              <a:off x="19388074" y="5702002"/>
              <a:ext cx="2003552" cy="1727200"/>
            </a:xfrm>
            <a:prstGeom prst="hexagon">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Lato Light" panose="020F0502020204030203" pitchFamily="34" charset="0"/>
              </a:endParaRPr>
            </a:p>
          </p:txBody>
        </p:sp>
        <p:sp>
          <p:nvSpPr>
            <p:cNvPr id="13" name="Hexagon 12">
              <a:extLst>
                <a:ext uri="{FF2B5EF4-FFF2-40B4-BE49-F238E27FC236}">
                  <a16:creationId xmlns:a16="http://schemas.microsoft.com/office/drawing/2014/main" id="{46B841F7-9154-1041-81AD-C85BD4A9CE7C}"/>
                </a:ext>
              </a:extLst>
            </p:cNvPr>
            <p:cNvSpPr/>
            <p:nvPr/>
          </p:nvSpPr>
          <p:spPr>
            <a:xfrm rot="5400000">
              <a:off x="15287562" y="5702002"/>
              <a:ext cx="2003552" cy="1727200"/>
            </a:xfrm>
            <a:prstGeom prst="hexagon">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Lato Light" panose="020F0502020204030203" pitchFamily="34" charset="0"/>
              </a:endParaRPr>
            </a:p>
          </p:txBody>
        </p:sp>
        <p:sp>
          <p:nvSpPr>
            <p:cNvPr id="14" name="TextBox 13">
              <a:extLst>
                <a:ext uri="{FF2B5EF4-FFF2-40B4-BE49-F238E27FC236}">
                  <a16:creationId xmlns:a16="http://schemas.microsoft.com/office/drawing/2014/main" id="{AF69729C-D337-F048-8CF4-91C099ABB6CE}"/>
                </a:ext>
              </a:extLst>
            </p:cNvPr>
            <p:cNvSpPr txBox="1"/>
            <p:nvPr/>
          </p:nvSpPr>
          <p:spPr>
            <a:xfrm>
              <a:off x="19662755" y="5790812"/>
              <a:ext cx="1454182" cy="1549556"/>
            </a:xfrm>
            <a:prstGeom prst="rect">
              <a:avLst/>
            </a:prstGeom>
            <a:noFill/>
          </p:spPr>
          <p:txBody>
            <a:bodyPr wrap="none" rtlCol="0" anchor="ctr">
              <a:spAutoFit/>
            </a:bodyPr>
            <a:lstStyle/>
            <a:p>
              <a:pPr algn="ctr"/>
              <a:r>
                <a:rPr lang="en-US" sz="1600" b="1" dirty="0">
                  <a:solidFill>
                    <a:schemeClr val="bg1"/>
                  </a:solidFill>
                  <a:latin typeface="Poppins" pitchFamily="2" charset="77"/>
                  <a:cs typeface="Poppins" pitchFamily="2" charset="77"/>
                </a:rPr>
                <a:t>5</a:t>
              </a:r>
            </a:p>
          </p:txBody>
        </p:sp>
      </p:grpSp>
    </p:spTree>
    <p:extLst>
      <p:ext uri="{BB962C8B-B14F-4D97-AF65-F5344CB8AC3E}">
        <p14:creationId xmlns:p14="http://schemas.microsoft.com/office/powerpoint/2010/main" val="2497869712"/>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0.xml"/><Relationship Id="rId5" Type="http://schemas.openxmlformats.org/officeDocument/2006/relationships/image" Target="../media/image27.png"/><Relationship Id="rId4" Type="http://schemas.openxmlformats.org/officeDocument/2006/relationships/hyperlink" Target="https://developer.mozilla.org/en-US/docs/Web/SVG/Tutorial/Basic_Shape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ww.chartjs.org/" TargetMode="External"/><Relationship Id="rId7" Type="http://schemas.openxmlformats.org/officeDocument/2006/relationships/hyperlink" Target="https://c3js.org/" TargetMode="External"/><Relationship Id="rId12"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nvd3.org/" TargetMode="External"/><Relationship Id="rId11" Type="http://schemas.openxmlformats.org/officeDocument/2006/relationships/image" Target="../media/image8.png"/><Relationship Id="rId5" Type="http://schemas.openxmlformats.org/officeDocument/2006/relationships/hyperlink" Target="https://echarts.apache.org/en/index.html" TargetMode="External"/><Relationship Id="rId10" Type="http://schemas.openxmlformats.org/officeDocument/2006/relationships/image" Target="../media/image7.png"/><Relationship Id="rId4" Type="http://schemas.openxmlformats.org/officeDocument/2006/relationships/hyperlink" Target="https://plotly.com/javascript/" TargetMode="External"/><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3" Type="http://schemas.microsoft.com/office/2018/10/relationships/comments" Target="../comments/modernComment_D4B_4979E428.xml"/><Relationship Id="rId2" Type="http://schemas.openxmlformats.org/officeDocument/2006/relationships/notesSlide" Target="../notesSlides/notesSlide24.xml"/><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3" Type="http://schemas.microsoft.com/office/2018/10/relationships/comments" Target="../comments/modernComment_D48_8CA737A7.xml"/><Relationship Id="rId2" Type="http://schemas.openxmlformats.org/officeDocument/2006/relationships/notesSlide" Target="../notesSlides/notesSlide25.xml"/><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3" Type="http://schemas.microsoft.com/office/2018/10/relationships/comments" Target="../comments/modernComment_D84_6C538D7C.xml"/><Relationship Id="rId2" Type="http://schemas.openxmlformats.org/officeDocument/2006/relationships/notesSlide" Target="../notesSlides/notesSlide26.xml"/><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3.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43.xml"/><Relationship Id="rId5" Type="http://schemas.openxmlformats.org/officeDocument/2006/relationships/image" Target="../media/image33.pn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43.xml"/><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microsoft.com/office/2018/10/relationships/comments" Target="../comments/modernComment_D4A_85F80B69.xml"/><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microsoft.com/office/2018/10/relationships/comments" Target="../comments/modernComment_D24_F260A43C.xml"/><Relationship Id="rId2" Type="http://schemas.openxmlformats.org/officeDocument/2006/relationships/notesSlide" Target="../notesSlides/notesSlide32.xml"/><Relationship Id="rId1" Type="http://schemas.openxmlformats.org/officeDocument/2006/relationships/slideLayout" Target="../slideLayouts/slideLayout54.xml"/><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microsoft.com/office/2018/10/relationships/comments" Target="../comments/modernComment_D37_E746C13A.xml"/><Relationship Id="rId2" Type="http://schemas.openxmlformats.org/officeDocument/2006/relationships/notesSlide" Target="../notesSlides/notesSlide34.xml"/><Relationship Id="rId1" Type="http://schemas.openxmlformats.org/officeDocument/2006/relationships/slideLayout" Target="../slideLayouts/slideLayout5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microsoft.com/office/2018/10/relationships/comments" Target="../comments/modernComment_D3B_734336ED.xml"/><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hyperlink" Target="https://htmlcheatsheet.com/css/"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hyperlink" Target="http://akul.me/blog/assets/pdf/d3-cheat-sheet-2.pdf" TargetMode="External"/><Relationship Id="rId4" Type="http://schemas.openxmlformats.org/officeDocument/2006/relationships/hyperlink" Target="https://learn-the-web.algonquindesign.ca/topics/svg-cheat-sheet/" TargetMode="Externa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cdnjs.com/libraries/d3" TargetMode="Externa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text, appliance, indoor&#10;&#10;Description automatically generated">
            <a:extLst>
              <a:ext uri="{FF2B5EF4-FFF2-40B4-BE49-F238E27FC236}">
                <a16:creationId xmlns:a16="http://schemas.microsoft.com/office/drawing/2014/main" id="{62F5F28D-269F-6F4E-B129-16CA691740BD}"/>
              </a:ext>
            </a:extLst>
          </p:cNvPr>
          <p:cNvPicPr>
            <a:picLocks noChangeAspect="1"/>
          </p:cNvPicPr>
          <p:nvPr/>
        </p:nvPicPr>
        <p:blipFill rotWithShape="1">
          <a:blip r:embed="rId3"/>
          <a:srcRect l="28669" t="9091"/>
          <a:stretch/>
        </p:blipFill>
        <p:spPr>
          <a:xfrm>
            <a:off x="4130566" y="10"/>
            <a:ext cx="8061434" cy="6857990"/>
          </a:xfrm>
          <a:prstGeom prst="rect">
            <a:avLst/>
          </a:prstGeom>
        </p:spPr>
      </p:pic>
      <p:sp>
        <p:nvSpPr>
          <p:cNvPr id="2" name="Title 1">
            <a:extLst>
              <a:ext uri="{FF2B5EF4-FFF2-40B4-BE49-F238E27FC236}">
                <a16:creationId xmlns:a16="http://schemas.microsoft.com/office/drawing/2014/main" id="{1B654151-0D6A-D943-9402-F73003DE719E}"/>
              </a:ext>
            </a:extLst>
          </p:cNvPr>
          <p:cNvSpPr>
            <a:spLocks noGrp="1"/>
          </p:cNvSpPr>
          <p:nvPr>
            <p:ph type="title"/>
          </p:nvPr>
        </p:nvSpPr>
        <p:spPr>
          <a:xfrm>
            <a:off x="371094" y="1161288"/>
            <a:ext cx="3438144" cy="1061650"/>
          </a:xfrm>
        </p:spPr>
        <p:txBody>
          <a:bodyPr anchor="b">
            <a:normAutofit/>
          </a:bodyPr>
          <a:lstStyle/>
          <a:p>
            <a:r>
              <a:rPr lang="es-ES_tradnl" sz="4000" b="1" dirty="0">
                <a:latin typeface="Eurostile" panose="020B0504020202050204" pitchFamily="34" charset="77"/>
              </a:rPr>
              <a:t>Introducción</a:t>
            </a:r>
            <a:endParaRPr lang="es-ES_tradnl" sz="2800" b="1" dirty="0">
              <a:latin typeface="Eurostile" panose="020B0504020202050204" pitchFamily="34" charset="77"/>
            </a:endParaRPr>
          </a:p>
        </p:txBody>
      </p:sp>
      <p:sp>
        <p:nvSpPr>
          <p:cNvPr id="3" name="Content Placeholder 2">
            <a:extLst>
              <a:ext uri="{FF2B5EF4-FFF2-40B4-BE49-F238E27FC236}">
                <a16:creationId xmlns:a16="http://schemas.microsoft.com/office/drawing/2014/main" id="{C0A34D28-B4ED-AE4D-B9B2-B58F6A7A8CAB}"/>
              </a:ext>
            </a:extLst>
          </p:cNvPr>
          <p:cNvSpPr>
            <a:spLocks noGrp="1"/>
          </p:cNvSpPr>
          <p:nvPr>
            <p:ph idx="1"/>
          </p:nvPr>
        </p:nvSpPr>
        <p:spPr>
          <a:xfrm>
            <a:off x="371094" y="2718054"/>
            <a:ext cx="3759472" cy="3207258"/>
          </a:xfrm>
        </p:spPr>
        <p:txBody>
          <a:bodyPr anchor="t">
            <a:normAutofit lnSpcReduction="10000"/>
          </a:bodyPr>
          <a:lstStyle/>
          <a:p>
            <a:pPr marL="0" indent="0">
              <a:buNone/>
            </a:pPr>
            <a:r>
              <a:rPr lang="es-ES_tradnl" sz="2400" dirty="0">
                <a:latin typeface="Eurostile" panose="020B0504020202050204" pitchFamily="34" charset="77"/>
                <a:ea typeface="Open Sans" panose="020B0306030504020204" pitchFamily="34" charset="0"/>
                <a:cs typeface="Open Sans" panose="020B0306030504020204" pitchFamily="34" charset="0"/>
              </a:rPr>
              <a:t>Requisitos: </a:t>
            </a:r>
          </a:p>
          <a:p>
            <a:pPr lvl="1"/>
            <a:r>
              <a:rPr lang="es-ES_tradnl" dirty="0">
                <a:latin typeface="Eurostile" panose="020B0504020202050204" pitchFamily="34" charset="77"/>
                <a:ea typeface="Open Sans" panose="020B0306030504020204" pitchFamily="34" charset="0"/>
                <a:cs typeface="Open Sans" panose="020B0306030504020204" pitchFamily="34" charset="0"/>
              </a:rPr>
              <a:t>Navegador Chrome</a:t>
            </a:r>
          </a:p>
          <a:p>
            <a:pPr lvl="1"/>
            <a:r>
              <a:rPr lang="es-ES_tradnl" dirty="0">
                <a:latin typeface="Eurostile" panose="020B0504020202050204" pitchFamily="34" charset="77"/>
                <a:ea typeface="Open Sans" panose="020B0306030504020204" pitchFamily="34" charset="0"/>
                <a:cs typeface="Open Sans" panose="020B0306030504020204" pitchFamily="34" charset="0"/>
              </a:rPr>
              <a:t>IDE: Visual Studio </a:t>
            </a:r>
            <a:r>
              <a:rPr lang="es-ES_tradnl" dirty="0" err="1">
                <a:latin typeface="Eurostile" panose="020B0504020202050204" pitchFamily="34" charset="77"/>
                <a:ea typeface="Open Sans" panose="020B0306030504020204" pitchFamily="34" charset="0"/>
                <a:cs typeface="Open Sans" panose="020B0306030504020204" pitchFamily="34" charset="0"/>
              </a:rPr>
              <a:t>Code</a:t>
            </a:r>
            <a:endParaRPr lang="es-ES_tradnl" dirty="0">
              <a:latin typeface="Eurostile" panose="020B0504020202050204" pitchFamily="34" charset="77"/>
              <a:ea typeface="Open Sans" panose="020B0306030504020204" pitchFamily="34" charset="0"/>
              <a:cs typeface="Open Sans" panose="020B0306030504020204" pitchFamily="34" charset="0"/>
            </a:endParaRPr>
          </a:p>
          <a:p>
            <a:pPr lvl="1"/>
            <a:r>
              <a:rPr lang="es-ES_tradnl" dirty="0">
                <a:latin typeface="Eurostile" panose="020B0504020202050204" pitchFamily="34" charset="77"/>
                <a:ea typeface="Open Sans" panose="020B0306030504020204" pitchFamily="34" charset="0"/>
                <a:cs typeface="Open Sans" panose="020B0306030504020204" pitchFamily="34" charset="0"/>
              </a:rPr>
              <a:t>Javascript</a:t>
            </a:r>
          </a:p>
          <a:p>
            <a:pPr lvl="1"/>
            <a:r>
              <a:rPr lang="es-ES_tradnl" dirty="0">
                <a:latin typeface="Eurostile" panose="020B0504020202050204" pitchFamily="34" charset="77"/>
                <a:ea typeface="Open Sans" panose="020B0306030504020204" pitchFamily="34" charset="0"/>
                <a:cs typeface="Open Sans" panose="020B0306030504020204" pitchFamily="34" charset="0"/>
              </a:rPr>
              <a:t>Fe y paciencia</a:t>
            </a:r>
          </a:p>
          <a:p>
            <a:pPr marL="0" indent="0">
              <a:buNone/>
            </a:pPr>
            <a:endParaRPr lang="es-ES_tradnl" sz="2400" dirty="0">
              <a:latin typeface="Eurostile" panose="020B0504020202050204" pitchFamily="34" charset="77"/>
              <a:ea typeface="Open Sans" panose="020B0306030504020204" pitchFamily="34" charset="0"/>
              <a:cs typeface="Open Sans" panose="020B0306030504020204" pitchFamily="34" charset="0"/>
            </a:endParaRPr>
          </a:p>
          <a:p>
            <a:pPr marL="0" indent="0">
              <a:buNone/>
            </a:pPr>
            <a:r>
              <a:rPr lang="es-ES_tradnl" sz="2400" dirty="0">
                <a:latin typeface="Eurostile" panose="020B0504020202050204" pitchFamily="34" charset="77"/>
                <a:ea typeface="Open Sans" panose="020B0306030504020204" pitchFamily="34" charset="0"/>
                <a:cs typeface="Open Sans" panose="020B0306030504020204" pitchFamily="34" charset="0"/>
              </a:rPr>
              <a:t>Otras librerías</a:t>
            </a:r>
          </a:p>
          <a:p>
            <a:pPr marL="0" indent="0">
              <a:buNone/>
            </a:pPr>
            <a:r>
              <a:rPr lang="es-ES_tradnl" sz="2400" dirty="0">
                <a:latin typeface="Eurostile" panose="020B0504020202050204" pitchFamily="34" charset="77"/>
                <a:ea typeface="Open Sans" panose="020B0306030504020204" pitchFamily="34" charset="0"/>
                <a:cs typeface="Open Sans" panose="020B0306030504020204" pitchFamily="34" charset="0"/>
              </a:rPr>
              <a:t>Ejemplos de D3.js</a:t>
            </a:r>
          </a:p>
        </p:txBody>
      </p:sp>
    </p:spTree>
    <p:extLst>
      <p:ext uri="{BB962C8B-B14F-4D97-AF65-F5344CB8AC3E}">
        <p14:creationId xmlns:p14="http://schemas.microsoft.com/office/powerpoint/2010/main" val="10989571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EF335-8FB5-FF49-9363-567168963112}"/>
              </a:ext>
            </a:extLst>
          </p:cNvPr>
          <p:cNvSpPr>
            <a:spLocks noGrp="1"/>
          </p:cNvSpPr>
          <p:nvPr>
            <p:ph type="title"/>
          </p:nvPr>
        </p:nvSpPr>
        <p:spPr/>
        <p:txBody>
          <a:bodyPr/>
          <a:lstStyle/>
          <a:p>
            <a:r>
              <a:rPr lang="es-ES_tradnl" b="1" dirty="0">
                <a:latin typeface="Eurostile" panose="020B0504020202050204" pitchFamily="34" charset="77"/>
              </a:rPr>
              <a:t>Estructura de una gráfica</a:t>
            </a:r>
          </a:p>
        </p:txBody>
      </p:sp>
      <p:sp>
        <p:nvSpPr>
          <p:cNvPr id="3" name="Content Placeholder 2">
            <a:extLst>
              <a:ext uri="{FF2B5EF4-FFF2-40B4-BE49-F238E27FC236}">
                <a16:creationId xmlns:a16="http://schemas.microsoft.com/office/drawing/2014/main" id="{48B38636-086C-294B-A436-D1BFC0906B7B}"/>
              </a:ext>
            </a:extLst>
          </p:cNvPr>
          <p:cNvSpPr>
            <a:spLocks noGrp="1"/>
          </p:cNvSpPr>
          <p:nvPr>
            <p:ph idx="1"/>
          </p:nvPr>
        </p:nvSpPr>
        <p:spPr/>
        <p:txBody>
          <a:bodyPr/>
          <a:lstStyle/>
          <a:p>
            <a:pPr marL="514350" indent="-514350">
              <a:buFont typeface="+mj-lt"/>
              <a:buAutoNum type="arabicPeriod"/>
            </a:pPr>
            <a:r>
              <a:rPr lang="es-ES_tradnl" dirty="0">
                <a:latin typeface="Eurostile" panose="020B0504020202050204" pitchFamily="34" charset="77"/>
              </a:rPr>
              <a:t>Dónde vamos a usar nuestras gráficas?</a:t>
            </a:r>
          </a:p>
          <a:p>
            <a:pPr lvl="1"/>
            <a:r>
              <a:rPr lang="es-ES_tradnl" dirty="0">
                <a:latin typeface="Eurostile" panose="020B0504020202050204" pitchFamily="34" charset="77"/>
              </a:rPr>
              <a:t>Insertadas en contenedores (web </a:t>
            </a:r>
            <a:r>
              <a:rPr lang="es-ES_tradnl" dirty="0" err="1">
                <a:latin typeface="Eurostile" panose="020B0504020202050204" pitchFamily="34" charset="77"/>
              </a:rPr>
              <a:t>component</a:t>
            </a:r>
            <a:r>
              <a:rPr lang="es-ES_tradnl" dirty="0">
                <a:latin typeface="Eurostile" panose="020B0504020202050204" pitchFamily="34" charset="77"/>
              </a:rPr>
              <a:t>)</a:t>
            </a:r>
          </a:p>
          <a:p>
            <a:pPr lvl="1"/>
            <a:r>
              <a:rPr lang="es-ES_tradnl" b="1" dirty="0">
                <a:latin typeface="Eurostile" panose="020B0504020202050204" pitchFamily="34" charset="77"/>
              </a:rPr>
              <a:t>Individualmente</a:t>
            </a:r>
          </a:p>
          <a:p>
            <a:endParaRPr lang="es-ES_tradnl" dirty="0">
              <a:latin typeface="Eurostile" panose="020B0504020202050204" pitchFamily="34" charset="77"/>
            </a:endParaRPr>
          </a:p>
          <a:p>
            <a:pPr marL="514350" indent="-514350">
              <a:buFont typeface="+mj-lt"/>
              <a:buAutoNum type="arabicPeriod" startAt="2"/>
            </a:pPr>
            <a:r>
              <a:rPr lang="es-ES_tradnl" dirty="0">
                <a:latin typeface="Eurostile" panose="020B0504020202050204" pitchFamily="34" charset="77"/>
              </a:rPr>
              <a:t>Estructura del directorio:</a:t>
            </a:r>
          </a:p>
          <a:p>
            <a:pPr lvl="1"/>
            <a:r>
              <a:rPr lang="es-ES_tradnl" dirty="0" err="1">
                <a:latin typeface="Eurostile" panose="020B0504020202050204" pitchFamily="34" charset="77"/>
              </a:rPr>
              <a:t>Html</a:t>
            </a:r>
            <a:endParaRPr lang="es-ES_tradnl" dirty="0">
              <a:latin typeface="Eurostile" panose="020B0504020202050204" pitchFamily="34" charset="77"/>
            </a:endParaRPr>
          </a:p>
          <a:p>
            <a:pPr lvl="1"/>
            <a:r>
              <a:rPr lang="es-ES_tradnl" dirty="0" err="1">
                <a:latin typeface="Eurostile" panose="020B0504020202050204" pitchFamily="34" charset="77"/>
              </a:rPr>
              <a:t>Css</a:t>
            </a:r>
            <a:endParaRPr lang="es-ES_tradnl" dirty="0">
              <a:latin typeface="Eurostile" panose="020B0504020202050204" pitchFamily="34" charset="77"/>
            </a:endParaRPr>
          </a:p>
          <a:p>
            <a:pPr lvl="1"/>
            <a:r>
              <a:rPr lang="es-ES_tradnl" dirty="0" err="1">
                <a:latin typeface="Eurostile" panose="020B0504020202050204" pitchFamily="34" charset="77"/>
              </a:rPr>
              <a:t>Js</a:t>
            </a:r>
            <a:endParaRPr lang="es-ES_tradnl" dirty="0">
              <a:latin typeface="Eurostile" panose="020B0504020202050204" pitchFamily="34" charset="77"/>
            </a:endParaRPr>
          </a:p>
          <a:p>
            <a:pPr lvl="1"/>
            <a:r>
              <a:rPr lang="es-ES_tradnl" dirty="0">
                <a:latin typeface="Eurostile" panose="020B0504020202050204" pitchFamily="34" charset="77"/>
              </a:rPr>
              <a:t>Data</a:t>
            </a:r>
          </a:p>
          <a:p>
            <a:endParaRPr lang="es-ES_tradnl" dirty="0">
              <a:latin typeface="Eurostile" panose="020B0504020202050204" pitchFamily="34" charset="77"/>
            </a:endParaRPr>
          </a:p>
        </p:txBody>
      </p:sp>
    </p:spTree>
    <p:extLst>
      <p:ext uri="{BB962C8B-B14F-4D97-AF65-F5344CB8AC3E}">
        <p14:creationId xmlns:p14="http://schemas.microsoft.com/office/powerpoint/2010/main" val="230621283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0539ACA-9970-9B4A-A04B-D1EC9F3F504A}"/>
              </a:ext>
            </a:extLst>
          </p:cNvPr>
          <p:cNvSpPr>
            <a:spLocks noGrp="1"/>
          </p:cNvSpPr>
          <p:nvPr>
            <p:ph type="pic" sz="quarter" idx="10"/>
          </p:nvPr>
        </p:nvSpPr>
        <p:spPr/>
      </p:sp>
      <p:sp>
        <p:nvSpPr>
          <p:cNvPr id="5" name="Rectangle 4">
            <a:extLst>
              <a:ext uri="{FF2B5EF4-FFF2-40B4-BE49-F238E27FC236}">
                <a16:creationId xmlns:a16="http://schemas.microsoft.com/office/drawing/2014/main" id="{475BC4FD-8F91-FA40-8ED1-D56C71C3DF36}"/>
              </a:ext>
            </a:extLst>
          </p:cNvPr>
          <p:cNvSpPr/>
          <p:nvPr/>
        </p:nvSpPr>
        <p:spPr>
          <a:xfrm>
            <a:off x="5089930" y="2690336"/>
            <a:ext cx="6096000" cy="1477328"/>
          </a:xfrm>
          <a:prstGeom prst="rect">
            <a:avLst/>
          </a:prstGeom>
        </p:spPr>
        <p:txBody>
          <a:bodyPr>
            <a:spAutoFit/>
          </a:bodyPr>
          <a:lstStyle/>
          <a:p>
            <a:r>
              <a:rPr lang="en-IE" dirty="0">
                <a:solidFill>
                  <a:srgbClr val="008000"/>
                </a:solidFill>
                <a:latin typeface="Menlo" panose="020B0609030804020204" pitchFamily="49" charset="0"/>
              </a:rPr>
              <a:t>// constants:</a:t>
            </a:r>
            <a:endParaRPr lang="en-IE" dirty="0">
              <a:solidFill>
                <a:srgbClr val="000000"/>
              </a:solidFill>
              <a:latin typeface="Menlo" panose="020B0609030804020204" pitchFamily="49" charset="0"/>
            </a:endParaRPr>
          </a:p>
          <a:p>
            <a:r>
              <a:rPr lang="en-IE" dirty="0" err="1">
                <a:solidFill>
                  <a:srgbClr val="0000FF"/>
                </a:solidFill>
                <a:latin typeface="Menlo" panose="020B0609030804020204" pitchFamily="49" charset="0"/>
              </a:rPr>
              <a:t>const</a:t>
            </a:r>
            <a:r>
              <a:rPr lang="en-IE" dirty="0">
                <a:solidFill>
                  <a:srgbClr val="000000"/>
                </a:solidFill>
                <a:latin typeface="Menlo" panose="020B0609030804020204" pitchFamily="49" charset="0"/>
              </a:rPr>
              <a:t> </a:t>
            </a:r>
            <a:r>
              <a:rPr lang="en-IE" dirty="0">
                <a:solidFill>
                  <a:srgbClr val="0070C1"/>
                </a:solidFill>
                <a:latin typeface="Menlo" panose="020B0609030804020204" pitchFamily="49" charset="0"/>
              </a:rPr>
              <a:t>width</a:t>
            </a:r>
            <a:r>
              <a:rPr lang="en-IE" dirty="0">
                <a:solidFill>
                  <a:srgbClr val="000000"/>
                </a:solidFill>
                <a:latin typeface="Menlo" panose="020B0609030804020204" pitchFamily="49" charset="0"/>
              </a:rPr>
              <a:t> = </a:t>
            </a:r>
            <a:r>
              <a:rPr lang="en-IE" dirty="0">
                <a:solidFill>
                  <a:srgbClr val="098658"/>
                </a:solidFill>
                <a:latin typeface="Menlo" panose="020B0609030804020204" pitchFamily="49" charset="0"/>
              </a:rPr>
              <a:t>450</a:t>
            </a:r>
            <a:endParaRPr lang="en-IE" dirty="0">
              <a:solidFill>
                <a:srgbClr val="000000"/>
              </a:solidFill>
              <a:latin typeface="Menlo" panose="020B0609030804020204" pitchFamily="49" charset="0"/>
            </a:endParaRPr>
          </a:p>
          <a:p>
            <a:r>
              <a:rPr lang="en-IE" dirty="0" err="1">
                <a:solidFill>
                  <a:srgbClr val="0000FF"/>
                </a:solidFill>
                <a:latin typeface="Menlo" panose="020B0609030804020204" pitchFamily="49" charset="0"/>
              </a:rPr>
              <a:t>const</a:t>
            </a:r>
            <a:r>
              <a:rPr lang="en-IE" dirty="0">
                <a:solidFill>
                  <a:srgbClr val="000000"/>
                </a:solidFill>
                <a:latin typeface="Menlo" panose="020B0609030804020204" pitchFamily="49" charset="0"/>
              </a:rPr>
              <a:t> </a:t>
            </a:r>
            <a:r>
              <a:rPr lang="en-IE" dirty="0">
                <a:solidFill>
                  <a:srgbClr val="0070C1"/>
                </a:solidFill>
                <a:latin typeface="Menlo" panose="020B0609030804020204" pitchFamily="49" charset="0"/>
              </a:rPr>
              <a:t>height</a:t>
            </a:r>
            <a:r>
              <a:rPr lang="en-IE" dirty="0">
                <a:solidFill>
                  <a:srgbClr val="000000"/>
                </a:solidFill>
                <a:latin typeface="Menlo" panose="020B0609030804020204" pitchFamily="49" charset="0"/>
              </a:rPr>
              <a:t> = </a:t>
            </a:r>
            <a:r>
              <a:rPr lang="en-IE" dirty="0">
                <a:solidFill>
                  <a:srgbClr val="098658"/>
                </a:solidFill>
                <a:latin typeface="Menlo" panose="020B0609030804020204" pitchFamily="49" charset="0"/>
              </a:rPr>
              <a:t>450</a:t>
            </a:r>
            <a:endParaRPr lang="en-IE" dirty="0">
              <a:solidFill>
                <a:srgbClr val="000000"/>
              </a:solidFill>
              <a:latin typeface="Menlo" panose="020B0609030804020204" pitchFamily="49" charset="0"/>
            </a:endParaRPr>
          </a:p>
          <a:p>
            <a:r>
              <a:rPr lang="en-IE" dirty="0" err="1">
                <a:solidFill>
                  <a:srgbClr val="0000FF"/>
                </a:solidFill>
                <a:latin typeface="Menlo" panose="020B0609030804020204" pitchFamily="49" charset="0"/>
              </a:rPr>
              <a:t>const</a:t>
            </a:r>
            <a:r>
              <a:rPr lang="en-IE" dirty="0">
                <a:solidFill>
                  <a:srgbClr val="000000"/>
                </a:solidFill>
                <a:latin typeface="Menlo" panose="020B0609030804020204" pitchFamily="49" charset="0"/>
              </a:rPr>
              <a:t> </a:t>
            </a:r>
            <a:r>
              <a:rPr lang="en-IE" dirty="0">
                <a:solidFill>
                  <a:srgbClr val="0070C1"/>
                </a:solidFill>
                <a:latin typeface="Menlo" panose="020B0609030804020204" pitchFamily="49" charset="0"/>
              </a:rPr>
              <a:t>margin</a:t>
            </a:r>
            <a:r>
              <a:rPr lang="en-IE" dirty="0">
                <a:solidFill>
                  <a:srgbClr val="000000"/>
                </a:solidFill>
                <a:latin typeface="Menlo" panose="020B0609030804020204" pitchFamily="49" charset="0"/>
              </a:rPr>
              <a:t> = </a:t>
            </a:r>
            <a:r>
              <a:rPr lang="en-IE" dirty="0">
                <a:solidFill>
                  <a:srgbClr val="098658"/>
                </a:solidFill>
                <a:latin typeface="Menlo" panose="020B0609030804020204" pitchFamily="49" charset="0"/>
              </a:rPr>
              <a:t>20</a:t>
            </a:r>
            <a:endParaRPr lang="en-IE" dirty="0">
              <a:solidFill>
                <a:srgbClr val="000000"/>
              </a:solidFill>
              <a:latin typeface="Menlo" panose="020B0609030804020204" pitchFamily="49" charset="0"/>
            </a:endParaRPr>
          </a:p>
          <a:p>
            <a:r>
              <a:rPr lang="en-IE" dirty="0" err="1">
                <a:solidFill>
                  <a:srgbClr val="0000FF"/>
                </a:solidFill>
                <a:latin typeface="Menlo" panose="020B0609030804020204" pitchFamily="49" charset="0"/>
              </a:rPr>
              <a:t>const</a:t>
            </a:r>
            <a:r>
              <a:rPr lang="en-IE" dirty="0">
                <a:solidFill>
                  <a:srgbClr val="000000"/>
                </a:solidFill>
                <a:latin typeface="Menlo" panose="020B0609030804020204" pitchFamily="49" charset="0"/>
              </a:rPr>
              <a:t> </a:t>
            </a:r>
            <a:r>
              <a:rPr lang="en-IE" dirty="0">
                <a:solidFill>
                  <a:srgbClr val="0070C1"/>
                </a:solidFill>
                <a:latin typeface="Menlo" panose="020B0609030804020204" pitchFamily="49" charset="0"/>
              </a:rPr>
              <a:t>radius</a:t>
            </a:r>
            <a:r>
              <a:rPr lang="en-IE" dirty="0">
                <a:solidFill>
                  <a:srgbClr val="000000"/>
                </a:solidFill>
                <a:latin typeface="Menlo" panose="020B0609030804020204" pitchFamily="49" charset="0"/>
              </a:rPr>
              <a:t> = (</a:t>
            </a:r>
            <a:r>
              <a:rPr lang="en-IE" dirty="0">
                <a:solidFill>
                  <a:srgbClr val="0070C1"/>
                </a:solidFill>
                <a:latin typeface="Menlo" panose="020B0609030804020204" pitchFamily="49" charset="0"/>
              </a:rPr>
              <a:t>width</a:t>
            </a:r>
            <a:r>
              <a:rPr lang="en-IE" dirty="0">
                <a:solidFill>
                  <a:srgbClr val="000000"/>
                </a:solidFill>
                <a:latin typeface="Menlo" panose="020B0609030804020204" pitchFamily="49" charset="0"/>
              </a:rPr>
              <a:t> - (</a:t>
            </a:r>
            <a:r>
              <a:rPr lang="en-IE" dirty="0">
                <a:solidFill>
                  <a:srgbClr val="098658"/>
                </a:solidFill>
                <a:latin typeface="Menlo" panose="020B0609030804020204" pitchFamily="49" charset="0"/>
              </a:rPr>
              <a:t>2</a:t>
            </a:r>
            <a:r>
              <a:rPr lang="en-IE" dirty="0">
                <a:solidFill>
                  <a:srgbClr val="000000"/>
                </a:solidFill>
                <a:latin typeface="Menlo" panose="020B0609030804020204" pitchFamily="49" charset="0"/>
              </a:rPr>
              <a:t> * </a:t>
            </a:r>
            <a:r>
              <a:rPr lang="en-IE" dirty="0">
                <a:solidFill>
                  <a:srgbClr val="0070C1"/>
                </a:solidFill>
                <a:latin typeface="Menlo" panose="020B0609030804020204" pitchFamily="49" charset="0"/>
              </a:rPr>
              <a:t>margin</a:t>
            </a:r>
            <a:r>
              <a:rPr lang="en-IE" dirty="0">
                <a:solidFill>
                  <a:srgbClr val="000000"/>
                </a:solidFill>
                <a:latin typeface="Menlo" panose="020B0609030804020204" pitchFamily="49" charset="0"/>
              </a:rPr>
              <a:t>)) / </a:t>
            </a:r>
            <a:r>
              <a:rPr lang="en-IE" dirty="0">
                <a:solidFill>
                  <a:srgbClr val="098658"/>
                </a:solidFill>
                <a:latin typeface="Menlo" panose="020B0609030804020204" pitchFamily="49" charset="0"/>
              </a:rPr>
              <a:t>2</a:t>
            </a:r>
            <a:endParaRPr lang="en-IE" b="0" dirty="0">
              <a:solidFill>
                <a:srgbClr val="000000"/>
              </a:solidFill>
              <a:effectLst/>
              <a:latin typeface="Menlo" panose="020B0609030804020204" pitchFamily="49" charset="0"/>
            </a:endParaRPr>
          </a:p>
        </p:txBody>
      </p:sp>
      <p:sp>
        <p:nvSpPr>
          <p:cNvPr id="4" name="TextBox 3">
            <a:extLst>
              <a:ext uri="{FF2B5EF4-FFF2-40B4-BE49-F238E27FC236}">
                <a16:creationId xmlns:a16="http://schemas.microsoft.com/office/drawing/2014/main" id="{7C48CF0D-1CD2-2442-B433-456272227B6F}"/>
              </a:ext>
            </a:extLst>
          </p:cNvPr>
          <p:cNvSpPr txBox="1"/>
          <p:nvPr/>
        </p:nvSpPr>
        <p:spPr>
          <a:xfrm>
            <a:off x="715820" y="1028343"/>
            <a:ext cx="2622431" cy="5078313"/>
          </a:xfrm>
          <a:prstGeom prst="rect">
            <a:avLst/>
          </a:prstGeom>
          <a:noFill/>
        </p:spPr>
        <p:txBody>
          <a:bodyPr wrap="square" rtlCol="0">
            <a:spAutoFit/>
          </a:bodyPr>
          <a:lstStyle/>
          <a:p>
            <a:r>
              <a:rPr lang="en-IE" b="1" dirty="0" err="1"/>
              <a:t>Bloque</a:t>
            </a:r>
            <a:r>
              <a:rPr lang="en-IE" b="1" dirty="0"/>
              <a:t> 1:</a:t>
            </a:r>
          </a:p>
          <a:p>
            <a:pPr lvl="0"/>
            <a:r>
              <a:rPr lang="en-IE" dirty="0" err="1"/>
              <a:t>Definir</a:t>
            </a:r>
            <a:r>
              <a:rPr lang="en-IE" dirty="0"/>
              <a:t> </a:t>
            </a:r>
            <a:r>
              <a:rPr lang="en-IE" dirty="0" err="1"/>
              <a:t>Constantes</a:t>
            </a:r>
            <a:endParaRPr lang="en-IE" dirty="0"/>
          </a:p>
          <a:p>
            <a:r>
              <a:rPr lang="en-US" dirty="0" err="1">
                <a:solidFill>
                  <a:schemeClr val="bg1">
                    <a:lumMod val="75000"/>
                  </a:schemeClr>
                </a:solidFill>
              </a:rPr>
              <a:t>Declarar</a:t>
            </a:r>
            <a:r>
              <a:rPr lang="en-US" dirty="0">
                <a:solidFill>
                  <a:schemeClr val="bg1">
                    <a:lumMod val="75000"/>
                  </a:schemeClr>
                </a:solidFill>
              </a:rPr>
              <a:t> el </a:t>
            </a:r>
            <a:r>
              <a:rPr lang="en-US" dirty="0" err="1">
                <a:solidFill>
                  <a:schemeClr val="bg1">
                    <a:lumMod val="75000"/>
                  </a:schemeClr>
                </a:solidFill>
              </a:rPr>
              <a:t>svg</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escala</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ejes</a:t>
            </a:r>
            <a:endParaRPr lang="en-IE" dirty="0">
              <a:solidFill>
                <a:schemeClr val="bg1">
                  <a:lumMod val="75000"/>
                </a:schemeClr>
              </a:solidFill>
            </a:endParaRPr>
          </a:p>
          <a:p>
            <a:pPr lvl="0"/>
            <a:r>
              <a:rPr lang="en-US" dirty="0">
                <a:solidFill>
                  <a:schemeClr val="bg1">
                    <a:lumMod val="75000"/>
                  </a:schemeClr>
                </a:solidFill>
              </a:rPr>
              <a:t>Tooltip</a:t>
            </a:r>
            <a:endParaRPr lang="en-IE" dirty="0">
              <a:solidFill>
                <a:schemeClr val="bg1">
                  <a:lumMod val="75000"/>
                </a:schemeClr>
              </a:solidFill>
            </a:endParaRPr>
          </a:p>
          <a:p>
            <a:r>
              <a:rPr lang="en-US"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2: data call</a:t>
            </a:r>
            <a:endParaRPr lang="en-IE" b="1" dirty="0">
              <a:solidFill>
                <a:schemeClr val="bg1">
                  <a:lumMod val="75000"/>
                </a:schemeClr>
              </a:solidFill>
            </a:endParaRPr>
          </a:p>
          <a:p>
            <a:pPr lvl="0"/>
            <a:r>
              <a:rPr lang="en-IE" dirty="0" err="1">
                <a:solidFill>
                  <a:schemeClr val="bg1">
                    <a:lumMod val="75000"/>
                  </a:schemeClr>
                </a:solidFill>
              </a:rPr>
              <a:t>Formato</a:t>
            </a:r>
            <a:r>
              <a:rPr lang="en-IE" dirty="0">
                <a:solidFill>
                  <a:schemeClr val="bg1">
                    <a:lumMod val="75000"/>
                  </a:schemeClr>
                </a:solidFill>
              </a:rPr>
              <a:t> de </a:t>
            </a:r>
            <a:r>
              <a:rPr lang="en-IE" dirty="0" err="1">
                <a:solidFill>
                  <a:schemeClr val="bg1">
                    <a:lumMod val="75000"/>
                  </a:schemeClr>
                </a:solidFill>
              </a:rPr>
              <a:t>datos</a:t>
            </a:r>
            <a:endParaRPr lang="en-IE" dirty="0">
              <a:solidFill>
                <a:schemeClr val="bg1">
                  <a:lumMod val="75000"/>
                </a:schemeClr>
              </a:solidFill>
            </a:endParaRPr>
          </a:p>
          <a:p>
            <a:pPr lvl="0"/>
            <a:r>
              <a:rPr lang="en-IE" dirty="0" err="1">
                <a:solidFill>
                  <a:schemeClr val="bg1">
                    <a:lumMod val="75000"/>
                  </a:schemeClr>
                </a:solidFill>
              </a:rPr>
              <a:t>Añadir</a:t>
            </a:r>
            <a:r>
              <a:rPr lang="en-IE" dirty="0">
                <a:solidFill>
                  <a:schemeClr val="bg1">
                    <a:lumMod val="75000"/>
                  </a:schemeClr>
                </a:solidFill>
              </a:rPr>
              <a:t> el </a:t>
            </a:r>
            <a:r>
              <a:rPr lang="en-IE" dirty="0" err="1">
                <a:solidFill>
                  <a:schemeClr val="bg1">
                    <a:lumMod val="75000"/>
                  </a:schemeClr>
                </a:solidFill>
              </a:rPr>
              <a:t>dominio</a:t>
            </a:r>
            <a:r>
              <a:rPr lang="en-IE" dirty="0">
                <a:solidFill>
                  <a:schemeClr val="bg1">
                    <a:lumMod val="75000"/>
                  </a:schemeClr>
                </a:solidFill>
              </a:rPr>
              <a:t> a la </a:t>
            </a:r>
            <a:r>
              <a:rPr lang="en-IE" dirty="0" err="1">
                <a:solidFill>
                  <a:schemeClr val="bg1">
                    <a:lumMod val="75000"/>
                  </a:schemeClr>
                </a:solidFill>
              </a:rPr>
              <a:t>escala</a:t>
            </a:r>
            <a:endParaRPr lang="en-IE" dirty="0">
              <a:solidFill>
                <a:schemeClr val="bg1">
                  <a:lumMod val="75000"/>
                </a:schemeClr>
              </a:solidFill>
            </a:endParaRPr>
          </a:p>
          <a:p>
            <a:pPr lvl="0"/>
            <a:r>
              <a:rPr lang="en-IE" dirty="0" err="1">
                <a:solidFill>
                  <a:schemeClr val="bg1">
                    <a:lumMod val="75000"/>
                  </a:schemeClr>
                </a:solidFill>
              </a:rPr>
              <a:t>Llamar</a:t>
            </a:r>
            <a:r>
              <a:rPr lang="en-IE" dirty="0">
                <a:solidFill>
                  <a:schemeClr val="bg1">
                    <a:lumMod val="75000"/>
                  </a:schemeClr>
                </a:solidFill>
              </a:rPr>
              <a:t> a los </a:t>
            </a:r>
            <a:r>
              <a:rPr lang="en-IE" dirty="0" err="1">
                <a:solidFill>
                  <a:schemeClr val="bg1">
                    <a:lumMod val="75000"/>
                  </a:schemeClr>
                </a:solidFill>
              </a:rPr>
              <a:t>ejes</a:t>
            </a:r>
            <a:endParaRPr lang="en-IE" dirty="0">
              <a:solidFill>
                <a:schemeClr val="bg1">
                  <a:lumMod val="75000"/>
                </a:schemeClr>
              </a:solidFill>
            </a:endParaRPr>
          </a:p>
          <a:p>
            <a:pPr lvl="0"/>
            <a:r>
              <a:rPr lang="en-GB" dirty="0">
                <a:solidFill>
                  <a:schemeClr val="bg1">
                    <a:lumMod val="75000"/>
                  </a:schemeClr>
                </a:solidFill>
              </a:rPr>
              <a:t>Data binding </a:t>
            </a:r>
            <a:endParaRPr lang="en-IE" dirty="0">
              <a:solidFill>
                <a:schemeClr val="bg1">
                  <a:lumMod val="75000"/>
                </a:schemeClr>
              </a:solidFill>
            </a:endParaRPr>
          </a:p>
          <a:p>
            <a:pPr lvl="0"/>
            <a:r>
              <a:rPr lang="en-IE" dirty="0" err="1">
                <a:solidFill>
                  <a:schemeClr val="bg1">
                    <a:lumMod val="75000"/>
                  </a:schemeClr>
                </a:solidFill>
              </a:rPr>
              <a:t>Patrón</a:t>
            </a:r>
            <a:r>
              <a:rPr lang="en-IE" dirty="0">
                <a:solidFill>
                  <a:schemeClr val="bg1">
                    <a:lumMod val="75000"/>
                  </a:schemeClr>
                </a:solidFill>
              </a:rPr>
              <a:t> de </a:t>
            </a:r>
            <a:r>
              <a:rPr lang="en-IE" dirty="0" err="1">
                <a:solidFill>
                  <a:schemeClr val="bg1">
                    <a:lumMod val="75000"/>
                  </a:schemeClr>
                </a:solidFill>
              </a:rPr>
              <a:t>actualización</a:t>
            </a:r>
            <a:endParaRPr lang="en-IE" dirty="0">
              <a:solidFill>
                <a:schemeClr val="bg1">
                  <a:lumMod val="75000"/>
                </a:schemeClr>
              </a:solidFill>
            </a:endParaRPr>
          </a:p>
          <a:p>
            <a:r>
              <a:rPr lang="en-GB"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3:</a:t>
            </a:r>
            <a:endParaRPr lang="en-IE" b="1" dirty="0">
              <a:solidFill>
                <a:schemeClr val="bg1">
                  <a:lumMod val="75000"/>
                </a:schemeClr>
              </a:solidFill>
            </a:endParaRPr>
          </a:p>
          <a:p>
            <a:pPr lvl="0"/>
            <a:r>
              <a:rPr lang="en-IE" dirty="0" err="1">
                <a:solidFill>
                  <a:schemeClr val="bg1">
                    <a:lumMod val="75000"/>
                  </a:schemeClr>
                </a:solidFill>
              </a:rPr>
              <a:t>Definición</a:t>
            </a:r>
            <a:r>
              <a:rPr lang="en-IE" dirty="0">
                <a:solidFill>
                  <a:schemeClr val="bg1">
                    <a:lumMod val="75000"/>
                  </a:schemeClr>
                </a:solidFill>
              </a:rPr>
              <a:t> de </a:t>
            </a:r>
            <a:r>
              <a:rPr lang="en-IE" dirty="0" err="1">
                <a:solidFill>
                  <a:schemeClr val="bg1">
                    <a:lumMod val="75000"/>
                  </a:schemeClr>
                </a:solidFill>
              </a:rPr>
              <a:t>funciones</a:t>
            </a:r>
            <a:endParaRPr lang="en-IE" dirty="0">
              <a:solidFill>
                <a:schemeClr val="bg1">
                  <a:lumMod val="75000"/>
                </a:schemeClr>
              </a:solidFill>
            </a:endParaRPr>
          </a:p>
          <a:p>
            <a:endParaRPr lang="es-ES_tradnl" dirty="0"/>
          </a:p>
        </p:txBody>
      </p:sp>
    </p:spTree>
    <p:extLst>
      <p:ext uri="{BB962C8B-B14F-4D97-AF65-F5344CB8AC3E}">
        <p14:creationId xmlns:p14="http://schemas.microsoft.com/office/powerpoint/2010/main" val="42312589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0539ACA-9970-9B4A-A04B-D1EC9F3F504A}"/>
              </a:ext>
            </a:extLst>
          </p:cNvPr>
          <p:cNvSpPr>
            <a:spLocks noGrp="1"/>
          </p:cNvSpPr>
          <p:nvPr>
            <p:ph type="pic" sz="quarter" idx="10"/>
          </p:nvPr>
        </p:nvSpPr>
        <p:spPr/>
      </p:sp>
      <p:sp>
        <p:nvSpPr>
          <p:cNvPr id="4" name="TextBox 3">
            <a:extLst>
              <a:ext uri="{FF2B5EF4-FFF2-40B4-BE49-F238E27FC236}">
                <a16:creationId xmlns:a16="http://schemas.microsoft.com/office/drawing/2014/main" id="{7C48CF0D-1CD2-2442-B433-456272227B6F}"/>
              </a:ext>
            </a:extLst>
          </p:cNvPr>
          <p:cNvSpPr txBox="1"/>
          <p:nvPr/>
        </p:nvSpPr>
        <p:spPr>
          <a:xfrm>
            <a:off x="715820" y="1028343"/>
            <a:ext cx="2622431" cy="5078313"/>
          </a:xfrm>
          <a:prstGeom prst="rect">
            <a:avLst/>
          </a:prstGeom>
          <a:noFill/>
        </p:spPr>
        <p:txBody>
          <a:bodyPr wrap="square" rtlCol="0">
            <a:spAutoFit/>
          </a:bodyPr>
          <a:lstStyle/>
          <a:p>
            <a:r>
              <a:rPr lang="en-IE" b="1" dirty="0" err="1"/>
              <a:t>Bloque</a:t>
            </a:r>
            <a:r>
              <a:rPr lang="en-IE" b="1" dirty="0"/>
              <a:t> 1:</a:t>
            </a:r>
          </a:p>
          <a:p>
            <a:pPr lvl="0"/>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Constantes</a:t>
            </a:r>
            <a:endParaRPr lang="en-IE" dirty="0">
              <a:solidFill>
                <a:schemeClr val="bg1">
                  <a:lumMod val="75000"/>
                </a:schemeClr>
              </a:solidFill>
            </a:endParaRPr>
          </a:p>
          <a:p>
            <a:r>
              <a:rPr lang="en-US" dirty="0" err="1"/>
              <a:t>Declarar</a:t>
            </a:r>
            <a:r>
              <a:rPr lang="en-US" dirty="0"/>
              <a:t> el </a:t>
            </a:r>
            <a:r>
              <a:rPr lang="en-US" dirty="0" err="1"/>
              <a:t>svg</a:t>
            </a:r>
            <a:endParaRPr lang="en-IE" dirty="0"/>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escala</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ejes</a:t>
            </a:r>
            <a:endParaRPr lang="en-IE" dirty="0">
              <a:solidFill>
                <a:schemeClr val="bg1">
                  <a:lumMod val="75000"/>
                </a:schemeClr>
              </a:solidFill>
            </a:endParaRPr>
          </a:p>
          <a:p>
            <a:pPr lvl="0"/>
            <a:r>
              <a:rPr lang="en-US" dirty="0">
                <a:solidFill>
                  <a:schemeClr val="bg1">
                    <a:lumMod val="75000"/>
                  </a:schemeClr>
                </a:solidFill>
              </a:rPr>
              <a:t>Tooltip</a:t>
            </a:r>
            <a:endParaRPr lang="en-IE" dirty="0">
              <a:solidFill>
                <a:schemeClr val="bg1">
                  <a:lumMod val="75000"/>
                </a:schemeClr>
              </a:solidFill>
            </a:endParaRPr>
          </a:p>
          <a:p>
            <a:r>
              <a:rPr lang="en-US"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2: data call</a:t>
            </a:r>
            <a:endParaRPr lang="en-IE" b="1" dirty="0">
              <a:solidFill>
                <a:schemeClr val="bg1">
                  <a:lumMod val="75000"/>
                </a:schemeClr>
              </a:solidFill>
            </a:endParaRPr>
          </a:p>
          <a:p>
            <a:pPr lvl="0"/>
            <a:r>
              <a:rPr lang="en-IE" dirty="0" err="1">
                <a:solidFill>
                  <a:schemeClr val="bg1">
                    <a:lumMod val="75000"/>
                  </a:schemeClr>
                </a:solidFill>
              </a:rPr>
              <a:t>Formato</a:t>
            </a:r>
            <a:r>
              <a:rPr lang="en-IE" dirty="0">
                <a:solidFill>
                  <a:schemeClr val="bg1">
                    <a:lumMod val="75000"/>
                  </a:schemeClr>
                </a:solidFill>
              </a:rPr>
              <a:t> de </a:t>
            </a:r>
            <a:r>
              <a:rPr lang="en-IE" dirty="0" err="1">
                <a:solidFill>
                  <a:schemeClr val="bg1">
                    <a:lumMod val="75000"/>
                  </a:schemeClr>
                </a:solidFill>
              </a:rPr>
              <a:t>datos</a:t>
            </a:r>
            <a:endParaRPr lang="en-IE" dirty="0">
              <a:solidFill>
                <a:schemeClr val="bg1">
                  <a:lumMod val="75000"/>
                </a:schemeClr>
              </a:solidFill>
            </a:endParaRPr>
          </a:p>
          <a:p>
            <a:pPr lvl="0"/>
            <a:r>
              <a:rPr lang="en-IE" dirty="0" err="1">
                <a:solidFill>
                  <a:schemeClr val="bg1">
                    <a:lumMod val="75000"/>
                  </a:schemeClr>
                </a:solidFill>
              </a:rPr>
              <a:t>Añadir</a:t>
            </a:r>
            <a:r>
              <a:rPr lang="en-IE" dirty="0">
                <a:solidFill>
                  <a:schemeClr val="bg1">
                    <a:lumMod val="75000"/>
                  </a:schemeClr>
                </a:solidFill>
              </a:rPr>
              <a:t> el </a:t>
            </a:r>
            <a:r>
              <a:rPr lang="en-IE" dirty="0" err="1">
                <a:solidFill>
                  <a:schemeClr val="bg1">
                    <a:lumMod val="75000"/>
                  </a:schemeClr>
                </a:solidFill>
              </a:rPr>
              <a:t>dominio</a:t>
            </a:r>
            <a:r>
              <a:rPr lang="en-IE" dirty="0">
                <a:solidFill>
                  <a:schemeClr val="bg1">
                    <a:lumMod val="75000"/>
                  </a:schemeClr>
                </a:solidFill>
              </a:rPr>
              <a:t> a la </a:t>
            </a:r>
            <a:r>
              <a:rPr lang="en-IE" dirty="0" err="1">
                <a:solidFill>
                  <a:schemeClr val="bg1">
                    <a:lumMod val="75000"/>
                  </a:schemeClr>
                </a:solidFill>
              </a:rPr>
              <a:t>escala</a:t>
            </a:r>
            <a:endParaRPr lang="en-IE" dirty="0">
              <a:solidFill>
                <a:schemeClr val="bg1">
                  <a:lumMod val="75000"/>
                </a:schemeClr>
              </a:solidFill>
            </a:endParaRPr>
          </a:p>
          <a:p>
            <a:pPr lvl="0"/>
            <a:r>
              <a:rPr lang="en-IE" dirty="0" err="1">
                <a:solidFill>
                  <a:schemeClr val="bg1">
                    <a:lumMod val="75000"/>
                  </a:schemeClr>
                </a:solidFill>
              </a:rPr>
              <a:t>Llamar</a:t>
            </a:r>
            <a:r>
              <a:rPr lang="en-IE" dirty="0">
                <a:solidFill>
                  <a:schemeClr val="bg1">
                    <a:lumMod val="75000"/>
                  </a:schemeClr>
                </a:solidFill>
              </a:rPr>
              <a:t> a los </a:t>
            </a:r>
            <a:r>
              <a:rPr lang="en-IE" dirty="0" err="1">
                <a:solidFill>
                  <a:schemeClr val="bg1">
                    <a:lumMod val="75000"/>
                  </a:schemeClr>
                </a:solidFill>
              </a:rPr>
              <a:t>ejes</a:t>
            </a:r>
            <a:endParaRPr lang="en-IE" dirty="0">
              <a:solidFill>
                <a:schemeClr val="bg1">
                  <a:lumMod val="75000"/>
                </a:schemeClr>
              </a:solidFill>
            </a:endParaRPr>
          </a:p>
          <a:p>
            <a:pPr lvl="0"/>
            <a:r>
              <a:rPr lang="en-GB" dirty="0">
                <a:solidFill>
                  <a:schemeClr val="bg1">
                    <a:lumMod val="75000"/>
                  </a:schemeClr>
                </a:solidFill>
              </a:rPr>
              <a:t>Data binding </a:t>
            </a:r>
            <a:endParaRPr lang="en-IE" dirty="0">
              <a:solidFill>
                <a:schemeClr val="bg1">
                  <a:lumMod val="75000"/>
                </a:schemeClr>
              </a:solidFill>
            </a:endParaRPr>
          </a:p>
          <a:p>
            <a:pPr lvl="0"/>
            <a:r>
              <a:rPr lang="en-IE" dirty="0" err="1">
                <a:solidFill>
                  <a:schemeClr val="bg1">
                    <a:lumMod val="75000"/>
                  </a:schemeClr>
                </a:solidFill>
              </a:rPr>
              <a:t>Patrón</a:t>
            </a:r>
            <a:r>
              <a:rPr lang="en-IE" dirty="0">
                <a:solidFill>
                  <a:schemeClr val="bg1">
                    <a:lumMod val="75000"/>
                  </a:schemeClr>
                </a:solidFill>
              </a:rPr>
              <a:t> de </a:t>
            </a:r>
            <a:r>
              <a:rPr lang="en-IE" dirty="0" err="1">
                <a:solidFill>
                  <a:schemeClr val="bg1">
                    <a:lumMod val="75000"/>
                  </a:schemeClr>
                </a:solidFill>
              </a:rPr>
              <a:t>actualización</a:t>
            </a:r>
            <a:endParaRPr lang="en-IE" dirty="0">
              <a:solidFill>
                <a:schemeClr val="bg1">
                  <a:lumMod val="75000"/>
                </a:schemeClr>
              </a:solidFill>
            </a:endParaRPr>
          </a:p>
          <a:p>
            <a:r>
              <a:rPr lang="en-GB"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3:</a:t>
            </a:r>
            <a:endParaRPr lang="en-IE" b="1" dirty="0">
              <a:solidFill>
                <a:schemeClr val="bg1">
                  <a:lumMod val="75000"/>
                </a:schemeClr>
              </a:solidFill>
            </a:endParaRPr>
          </a:p>
          <a:p>
            <a:pPr lvl="0"/>
            <a:r>
              <a:rPr lang="en-IE" dirty="0" err="1">
                <a:solidFill>
                  <a:schemeClr val="bg1">
                    <a:lumMod val="75000"/>
                  </a:schemeClr>
                </a:solidFill>
              </a:rPr>
              <a:t>Definición</a:t>
            </a:r>
            <a:r>
              <a:rPr lang="en-IE" dirty="0">
                <a:solidFill>
                  <a:schemeClr val="bg1">
                    <a:lumMod val="75000"/>
                  </a:schemeClr>
                </a:solidFill>
              </a:rPr>
              <a:t> de </a:t>
            </a:r>
            <a:r>
              <a:rPr lang="en-IE" dirty="0" err="1">
                <a:solidFill>
                  <a:schemeClr val="bg1">
                    <a:lumMod val="75000"/>
                  </a:schemeClr>
                </a:solidFill>
              </a:rPr>
              <a:t>funciones</a:t>
            </a:r>
            <a:endParaRPr lang="en-IE" dirty="0">
              <a:solidFill>
                <a:schemeClr val="bg1">
                  <a:lumMod val="75000"/>
                </a:schemeClr>
              </a:solidFill>
            </a:endParaRPr>
          </a:p>
          <a:p>
            <a:endParaRPr lang="es-ES_tradnl" dirty="0"/>
          </a:p>
        </p:txBody>
      </p:sp>
      <p:sp>
        <p:nvSpPr>
          <p:cNvPr id="3" name="Rectangle 2">
            <a:extLst>
              <a:ext uri="{FF2B5EF4-FFF2-40B4-BE49-F238E27FC236}">
                <a16:creationId xmlns:a16="http://schemas.microsoft.com/office/drawing/2014/main" id="{DD8F6025-239D-614D-8EE6-CCB4ED9336BC}"/>
              </a:ext>
            </a:extLst>
          </p:cNvPr>
          <p:cNvSpPr/>
          <p:nvPr/>
        </p:nvSpPr>
        <p:spPr>
          <a:xfrm>
            <a:off x="4433454" y="1859339"/>
            <a:ext cx="7758545" cy="3416320"/>
          </a:xfrm>
          <a:prstGeom prst="rect">
            <a:avLst/>
          </a:prstGeom>
        </p:spPr>
        <p:txBody>
          <a:bodyPr wrap="square">
            <a:spAutoFit/>
          </a:bodyPr>
          <a:lstStyle/>
          <a:p>
            <a:r>
              <a:rPr lang="en-IE" dirty="0">
                <a:solidFill>
                  <a:srgbClr val="008000"/>
                </a:solidFill>
                <a:latin typeface="Menlo" panose="020B0609030804020204" pitchFamily="49" charset="0"/>
              </a:rPr>
              <a:t>// define SVG</a:t>
            </a:r>
            <a:endParaRPr lang="en-IE" dirty="0">
              <a:solidFill>
                <a:srgbClr val="000000"/>
              </a:solidFill>
              <a:latin typeface="Menlo" panose="020B0609030804020204" pitchFamily="49" charset="0"/>
            </a:endParaRPr>
          </a:p>
          <a:p>
            <a:r>
              <a:rPr lang="en-IE" dirty="0" err="1">
                <a:solidFill>
                  <a:srgbClr val="0000FF"/>
                </a:solidFill>
                <a:latin typeface="Menlo" panose="020B0609030804020204" pitchFamily="49" charset="0"/>
              </a:rPr>
              <a:t>const</a:t>
            </a:r>
            <a:r>
              <a:rPr lang="en-IE" dirty="0">
                <a:solidFill>
                  <a:srgbClr val="000000"/>
                </a:solidFill>
                <a:latin typeface="Menlo" panose="020B0609030804020204" pitchFamily="49" charset="0"/>
              </a:rPr>
              <a:t> </a:t>
            </a:r>
            <a:r>
              <a:rPr lang="en-IE" dirty="0" err="1">
                <a:solidFill>
                  <a:srgbClr val="0070C1"/>
                </a:solidFill>
                <a:latin typeface="Menlo" panose="020B0609030804020204" pitchFamily="49" charset="0"/>
              </a:rPr>
              <a:t>svg</a:t>
            </a:r>
            <a:r>
              <a:rPr lang="en-IE" dirty="0">
                <a:solidFill>
                  <a:srgbClr val="000000"/>
                </a:solidFill>
                <a:latin typeface="Menlo" panose="020B0609030804020204" pitchFamily="49" charset="0"/>
              </a:rPr>
              <a:t> = </a:t>
            </a:r>
            <a:r>
              <a:rPr lang="en-IE" dirty="0">
                <a:solidFill>
                  <a:srgbClr val="001080"/>
                </a:solidFill>
                <a:latin typeface="Menlo" panose="020B0609030804020204" pitchFamily="49" charset="0"/>
              </a:rPr>
              <a:t>d3</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select</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"#chart"</a:t>
            </a:r>
            <a:r>
              <a:rPr lang="en-IE" dirty="0">
                <a:solidFill>
                  <a:srgbClr val="000000"/>
                </a:solidFill>
                <a:latin typeface="Menlo" panose="020B0609030804020204" pitchFamily="49" charset="0"/>
              </a:rPr>
              <a:t>)</a:t>
            </a:r>
          </a:p>
          <a:p>
            <a:r>
              <a:rPr lang="en-IE" dirty="0">
                <a:solidFill>
                  <a:srgbClr val="000000"/>
                </a:solidFill>
                <a:latin typeface="Menlo" panose="020B0609030804020204" pitchFamily="49" charset="0"/>
              </a:rPr>
              <a:t>	.</a:t>
            </a:r>
            <a:r>
              <a:rPr lang="en-IE" dirty="0">
                <a:solidFill>
                  <a:srgbClr val="795E26"/>
                </a:solidFill>
                <a:latin typeface="Menlo" panose="020B0609030804020204" pitchFamily="49" charset="0"/>
              </a:rPr>
              <a:t>append</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a:t>
            </a:r>
            <a:r>
              <a:rPr lang="en-IE" dirty="0" err="1">
                <a:solidFill>
                  <a:srgbClr val="A31515"/>
                </a:solidFill>
                <a:latin typeface="Menlo" panose="020B0609030804020204" pitchFamily="49" charset="0"/>
              </a:rPr>
              <a:t>svg</a:t>
            </a:r>
            <a:r>
              <a:rPr lang="en-IE" dirty="0">
                <a:solidFill>
                  <a:srgbClr val="A31515"/>
                </a:solidFill>
                <a:latin typeface="Menlo" panose="020B0609030804020204" pitchFamily="49" charset="0"/>
              </a:rPr>
              <a:t>’</a:t>
            </a:r>
            <a:r>
              <a:rPr lang="en-IE" dirty="0">
                <a:solidFill>
                  <a:srgbClr val="000000"/>
                </a:solidFill>
                <a:latin typeface="Menlo" panose="020B0609030804020204" pitchFamily="49" charset="0"/>
              </a:rPr>
              <a:t>)</a:t>
            </a:r>
          </a:p>
          <a:p>
            <a:r>
              <a:rPr lang="en-IE" dirty="0">
                <a:solidFill>
                  <a:srgbClr val="000000"/>
                </a:solidFill>
                <a:latin typeface="Menlo" panose="020B0609030804020204" pitchFamily="49" charset="0"/>
              </a:rPr>
              <a:t>	.</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'id'</a:t>
            </a:r>
            <a:r>
              <a:rPr lang="en-IE" dirty="0">
                <a:solidFill>
                  <a:srgbClr val="000000"/>
                </a:solidFill>
                <a:latin typeface="Menlo" panose="020B0609030804020204" pitchFamily="49" charset="0"/>
              </a:rPr>
              <a:t>, </a:t>
            </a:r>
            <a:r>
              <a:rPr lang="en-IE" dirty="0">
                <a:solidFill>
                  <a:srgbClr val="A31515"/>
                </a:solidFill>
                <a:latin typeface="Menlo" panose="020B0609030804020204" pitchFamily="49" charset="0"/>
              </a:rPr>
              <a:t>'</a:t>
            </a:r>
            <a:r>
              <a:rPr lang="en-IE" dirty="0" err="1">
                <a:solidFill>
                  <a:srgbClr val="A31515"/>
                </a:solidFill>
                <a:latin typeface="Menlo" panose="020B0609030804020204" pitchFamily="49" charset="0"/>
              </a:rPr>
              <a:t>svg</a:t>
            </a:r>
            <a:r>
              <a:rPr lang="en-IE" dirty="0">
                <a:solidFill>
                  <a:srgbClr val="A31515"/>
                </a:solidFill>
                <a:latin typeface="Menlo" panose="020B0609030804020204" pitchFamily="49" charset="0"/>
              </a:rPr>
              <a:t>’</a:t>
            </a:r>
            <a:r>
              <a:rPr lang="en-IE" dirty="0">
                <a:solidFill>
                  <a:srgbClr val="000000"/>
                </a:solidFill>
                <a:latin typeface="Menlo" panose="020B0609030804020204" pitchFamily="49" charset="0"/>
              </a:rPr>
              <a:t>)</a:t>
            </a:r>
          </a:p>
          <a:p>
            <a:r>
              <a:rPr lang="en-IE" dirty="0">
                <a:solidFill>
                  <a:srgbClr val="000000"/>
                </a:solidFill>
                <a:latin typeface="Menlo" panose="020B0609030804020204" pitchFamily="49" charset="0"/>
              </a:rPr>
              <a:t>	.</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"width"</a:t>
            </a:r>
            <a:r>
              <a:rPr lang="en-IE" dirty="0">
                <a:solidFill>
                  <a:srgbClr val="000000"/>
                </a:solidFill>
                <a:latin typeface="Menlo" panose="020B0609030804020204" pitchFamily="49" charset="0"/>
              </a:rPr>
              <a:t>, </a:t>
            </a:r>
            <a:r>
              <a:rPr lang="en-IE" dirty="0">
                <a:solidFill>
                  <a:srgbClr val="0070C1"/>
                </a:solidFill>
                <a:latin typeface="Menlo" panose="020B0609030804020204" pitchFamily="49" charset="0"/>
              </a:rPr>
              <a:t>width</a:t>
            </a:r>
            <a:r>
              <a:rPr lang="en-IE" dirty="0">
                <a:solidFill>
                  <a:srgbClr val="000000"/>
                </a:solidFill>
                <a:latin typeface="Menlo" panose="020B0609030804020204" pitchFamily="49" charset="0"/>
              </a:rPr>
              <a:t>)</a:t>
            </a:r>
          </a:p>
          <a:p>
            <a:r>
              <a:rPr lang="en-IE" dirty="0">
                <a:solidFill>
                  <a:srgbClr val="000000"/>
                </a:solidFill>
                <a:latin typeface="Menlo" panose="020B0609030804020204" pitchFamily="49" charset="0"/>
              </a:rPr>
              <a:t>	.</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"height"</a:t>
            </a:r>
            <a:r>
              <a:rPr lang="en-IE" dirty="0">
                <a:solidFill>
                  <a:srgbClr val="000000"/>
                </a:solidFill>
                <a:latin typeface="Menlo" panose="020B0609030804020204" pitchFamily="49" charset="0"/>
              </a:rPr>
              <a:t>, </a:t>
            </a:r>
            <a:r>
              <a:rPr lang="en-IE" dirty="0">
                <a:solidFill>
                  <a:srgbClr val="0070C1"/>
                </a:solidFill>
                <a:latin typeface="Menlo" panose="020B0609030804020204" pitchFamily="49" charset="0"/>
              </a:rPr>
              <a:t>height</a:t>
            </a:r>
            <a:r>
              <a:rPr lang="en-IE" dirty="0">
                <a:solidFill>
                  <a:srgbClr val="000000"/>
                </a:solidFill>
                <a:latin typeface="Menlo" panose="020B0609030804020204" pitchFamily="49" charset="0"/>
              </a:rPr>
              <a:t>)</a:t>
            </a:r>
          </a:p>
          <a:p>
            <a:br>
              <a:rPr lang="en-IE" dirty="0">
                <a:solidFill>
                  <a:srgbClr val="000000"/>
                </a:solidFill>
                <a:latin typeface="Menlo" panose="020B0609030804020204" pitchFamily="49" charset="0"/>
              </a:rPr>
            </a:br>
            <a:r>
              <a:rPr lang="en-IE" dirty="0" err="1">
                <a:solidFill>
                  <a:srgbClr val="0000FF"/>
                </a:solidFill>
                <a:latin typeface="Menlo" panose="020B0609030804020204" pitchFamily="49" charset="0"/>
              </a:rPr>
              <a:t>const</a:t>
            </a:r>
            <a:r>
              <a:rPr lang="en-IE" dirty="0">
                <a:solidFill>
                  <a:srgbClr val="000000"/>
                </a:solidFill>
                <a:latin typeface="Menlo" panose="020B0609030804020204" pitchFamily="49" charset="0"/>
              </a:rPr>
              <a:t> </a:t>
            </a:r>
            <a:r>
              <a:rPr lang="en-IE" dirty="0" err="1">
                <a:solidFill>
                  <a:srgbClr val="0070C1"/>
                </a:solidFill>
                <a:latin typeface="Menlo" panose="020B0609030804020204" pitchFamily="49" charset="0"/>
              </a:rPr>
              <a:t>elementGroup</a:t>
            </a:r>
            <a:r>
              <a:rPr lang="en-IE" dirty="0">
                <a:solidFill>
                  <a:srgbClr val="000000"/>
                </a:solidFill>
                <a:latin typeface="Menlo" panose="020B0609030804020204" pitchFamily="49" charset="0"/>
              </a:rPr>
              <a:t> = </a:t>
            </a:r>
            <a:r>
              <a:rPr lang="en-IE" dirty="0" err="1">
                <a:solidFill>
                  <a:srgbClr val="0070C1"/>
                </a:solidFill>
                <a:latin typeface="Menlo" panose="020B0609030804020204" pitchFamily="49" charset="0"/>
              </a:rPr>
              <a:t>svg</a:t>
            </a:r>
            <a:endParaRPr lang="en-IE" dirty="0">
              <a:solidFill>
                <a:srgbClr val="0070C1"/>
              </a:solidFill>
              <a:latin typeface="Menlo" panose="020B0609030804020204" pitchFamily="49" charset="0"/>
            </a:endParaRPr>
          </a:p>
          <a:p>
            <a:r>
              <a:rPr lang="en-IE" dirty="0">
                <a:solidFill>
                  <a:srgbClr val="0070C1"/>
                </a:solidFill>
                <a:latin typeface="Menlo" panose="020B0609030804020204" pitchFamily="49" charset="0"/>
              </a:rPr>
              <a:t>	</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append</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'g’</a:t>
            </a:r>
            <a:r>
              <a:rPr lang="en-IE" dirty="0">
                <a:solidFill>
                  <a:srgbClr val="000000"/>
                </a:solidFill>
                <a:latin typeface="Menlo" panose="020B0609030804020204" pitchFamily="49" charset="0"/>
              </a:rPr>
              <a:t>)</a:t>
            </a:r>
          </a:p>
          <a:p>
            <a:r>
              <a:rPr lang="en-IE" dirty="0">
                <a:solidFill>
                  <a:srgbClr val="000000"/>
                </a:solidFill>
                <a:latin typeface="Menlo" panose="020B0609030804020204" pitchFamily="49" charset="0"/>
              </a:rPr>
              <a:t>		.</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'id'</a:t>
            </a:r>
            <a:r>
              <a:rPr lang="en-IE" dirty="0">
                <a:solidFill>
                  <a:srgbClr val="000000"/>
                </a:solidFill>
                <a:latin typeface="Menlo" panose="020B0609030804020204" pitchFamily="49" charset="0"/>
              </a:rPr>
              <a:t>, </a:t>
            </a:r>
            <a:r>
              <a:rPr lang="en-IE" dirty="0">
                <a:solidFill>
                  <a:srgbClr val="A31515"/>
                </a:solidFill>
                <a:latin typeface="Menlo" panose="020B0609030804020204" pitchFamily="49" charset="0"/>
              </a:rPr>
              <a:t>"</a:t>
            </a:r>
            <a:r>
              <a:rPr lang="en-IE" dirty="0" err="1">
                <a:solidFill>
                  <a:srgbClr val="A31515"/>
                </a:solidFill>
                <a:latin typeface="Menlo" panose="020B0609030804020204" pitchFamily="49" charset="0"/>
              </a:rPr>
              <a:t>elementGroup</a:t>
            </a:r>
            <a:r>
              <a:rPr lang="en-IE" dirty="0">
                <a:solidFill>
                  <a:srgbClr val="A31515"/>
                </a:solidFill>
                <a:latin typeface="Menlo" panose="020B0609030804020204" pitchFamily="49" charset="0"/>
              </a:rPr>
              <a:t>"</a:t>
            </a:r>
            <a:r>
              <a:rPr lang="en-IE" dirty="0">
                <a:solidFill>
                  <a:srgbClr val="000000"/>
                </a:solidFill>
                <a:latin typeface="Menlo" panose="020B0609030804020204" pitchFamily="49" charset="0"/>
              </a:rPr>
              <a:t>)</a:t>
            </a:r>
          </a:p>
          <a:p>
            <a:pPr lvl="4"/>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'transform'</a:t>
            </a:r>
            <a:r>
              <a:rPr lang="en-IE" dirty="0">
                <a:solidFill>
                  <a:srgbClr val="000000"/>
                </a:solidFill>
                <a:latin typeface="Menlo" panose="020B0609030804020204" pitchFamily="49" charset="0"/>
              </a:rPr>
              <a:t>, </a:t>
            </a:r>
            <a:r>
              <a:rPr lang="en-IE" dirty="0">
                <a:solidFill>
                  <a:srgbClr val="A31515"/>
                </a:solidFill>
                <a:latin typeface="Menlo" panose="020B0609030804020204" pitchFamily="49" charset="0"/>
              </a:rPr>
              <a:t>`translate(</a:t>
            </a:r>
          </a:p>
          <a:p>
            <a:pPr lvl="4"/>
            <a:r>
              <a:rPr lang="en-IE" dirty="0">
                <a:solidFill>
                  <a:srgbClr val="A31515"/>
                </a:solidFill>
                <a:latin typeface="Menlo" panose="020B0609030804020204" pitchFamily="49" charset="0"/>
              </a:rPr>
              <a:t>	</a:t>
            </a:r>
            <a:r>
              <a:rPr lang="en-IE" dirty="0">
                <a:solidFill>
                  <a:srgbClr val="0000FF"/>
                </a:solidFill>
                <a:latin typeface="Menlo" panose="020B0609030804020204" pitchFamily="49" charset="0"/>
              </a:rPr>
              <a:t>${</a:t>
            </a:r>
            <a:r>
              <a:rPr lang="en-IE" dirty="0">
                <a:solidFill>
                  <a:srgbClr val="0070C1"/>
                </a:solidFill>
                <a:latin typeface="Menlo" panose="020B0609030804020204" pitchFamily="49" charset="0"/>
              </a:rPr>
              <a:t>width</a:t>
            </a:r>
            <a:r>
              <a:rPr lang="en-IE" dirty="0">
                <a:solidFill>
                  <a:srgbClr val="000000"/>
                </a:solidFill>
                <a:latin typeface="Menlo" panose="020B0609030804020204" pitchFamily="49" charset="0"/>
              </a:rPr>
              <a:t>/</a:t>
            </a:r>
            <a:r>
              <a:rPr lang="en-IE" dirty="0">
                <a:solidFill>
                  <a:srgbClr val="098658"/>
                </a:solidFill>
                <a:latin typeface="Menlo" panose="020B0609030804020204" pitchFamily="49" charset="0"/>
              </a:rPr>
              <a:t>2</a:t>
            </a:r>
            <a:r>
              <a:rPr lang="en-IE" dirty="0">
                <a:solidFill>
                  <a:srgbClr val="0000FF"/>
                </a:solidFill>
                <a:latin typeface="Menlo" panose="020B0609030804020204" pitchFamily="49" charset="0"/>
              </a:rPr>
              <a:t>}</a:t>
            </a:r>
            <a:r>
              <a:rPr lang="en-IE" dirty="0">
                <a:solidFill>
                  <a:srgbClr val="A31515"/>
                </a:solidFill>
                <a:latin typeface="Menlo" panose="020B0609030804020204" pitchFamily="49" charset="0"/>
              </a:rPr>
              <a:t>, </a:t>
            </a:r>
            <a:r>
              <a:rPr lang="en-IE" dirty="0">
                <a:solidFill>
                  <a:srgbClr val="0000FF"/>
                </a:solidFill>
                <a:latin typeface="Menlo" panose="020B0609030804020204" pitchFamily="49" charset="0"/>
              </a:rPr>
              <a:t>${</a:t>
            </a:r>
            <a:r>
              <a:rPr lang="en-IE" dirty="0">
                <a:solidFill>
                  <a:srgbClr val="0070C1"/>
                </a:solidFill>
                <a:latin typeface="Menlo" panose="020B0609030804020204" pitchFamily="49" charset="0"/>
              </a:rPr>
              <a:t>height</a:t>
            </a:r>
            <a:r>
              <a:rPr lang="en-IE" dirty="0">
                <a:solidFill>
                  <a:srgbClr val="000000"/>
                </a:solidFill>
                <a:latin typeface="Menlo" panose="020B0609030804020204" pitchFamily="49" charset="0"/>
              </a:rPr>
              <a:t>/</a:t>
            </a:r>
            <a:r>
              <a:rPr lang="en-IE" dirty="0">
                <a:solidFill>
                  <a:srgbClr val="098658"/>
                </a:solidFill>
                <a:latin typeface="Menlo" panose="020B0609030804020204" pitchFamily="49" charset="0"/>
              </a:rPr>
              <a:t>2</a:t>
            </a:r>
            <a:r>
              <a:rPr lang="en-IE" dirty="0">
                <a:solidFill>
                  <a:srgbClr val="0000FF"/>
                </a:solidFill>
                <a:latin typeface="Menlo" panose="020B0609030804020204" pitchFamily="49" charset="0"/>
              </a:rPr>
              <a:t>}</a:t>
            </a:r>
            <a:r>
              <a:rPr lang="en-IE" dirty="0">
                <a:solidFill>
                  <a:srgbClr val="A31515"/>
                </a:solidFill>
                <a:latin typeface="Menlo" panose="020B0609030804020204" pitchFamily="49" charset="0"/>
              </a:rPr>
              <a:t>)`</a:t>
            </a:r>
            <a:r>
              <a:rPr lang="en-IE" dirty="0">
                <a:solidFill>
                  <a:srgbClr val="000000"/>
                </a:solidFill>
                <a:latin typeface="Menlo" panose="020B0609030804020204" pitchFamily="49" charset="0"/>
              </a:rPr>
              <a:t>)</a:t>
            </a:r>
            <a:endParaRPr lang="en-IE" b="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17825176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0539ACA-9970-9B4A-A04B-D1EC9F3F504A}"/>
              </a:ext>
            </a:extLst>
          </p:cNvPr>
          <p:cNvSpPr>
            <a:spLocks noGrp="1"/>
          </p:cNvSpPr>
          <p:nvPr>
            <p:ph type="pic" sz="quarter" idx="10"/>
          </p:nvPr>
        </p:nvSpPr>
        <p:spPr/>
      </p:sp>
      <p:sp>
        <p:nvSpPr>
          <p:cNvPr id="4" name="TextBox 3">
            <a:extLst>
              <a:ext uri="{FF2B5EF4-FFF2-40B4-BE49-F238E27FC236}">
                <a16:creationId xmlns:a16="http://schemas.microsoft.com/office/drawing/2014/main" id="{7C48CF0D-1CD2-2442-B433-456272227B6F}"/>
              </a:ext>
            </a:extLst>
          </p:cNvPr>
          <p:cNvSpPr txBox="1"/>
          <p:nvPr/>
        </p:nvSpPr>
        <p:spPr>
          <a:xfrm>
            <a:off x="715820" y="1028343"/>
            <a:ext cx="2622431" cy="5078313"/>
          </a:xfrm>
          <a:prstGeom prst="rect">
            <a:avLst/>
          </a:prstGeom>
          <a:noFill/>
        </p:spPr>
        <p:txBody>
          <a:bodyPr wrap="square" rtlCol="0">
            <a:spAutoFit/>
          </a:bodyPr>
          <a:lstStyle/>
          <a:p>
            <a:r>
              <a:rPr lang="en-IE" b="1" dirty="0" err="1"/>
              <a:t>Bloque</a:t>
            </a:r>
            <a:r>
              <a:rPr lang="en-IE" b="1" dirty="0"/>
              <a:t> 1:</a:t>
            </a:r>
          </a:p>
          <a:p>
            <a:pPr lvl="0"/>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Constantes</a:t>
            </a:r>
            <a:endParaRPr lang="en-IE" dirty="0">
              <a:solidFill>
                <a:schemeClr val="bg1">
                  <a:lumMod val="75000"/>
                </a:schemeClr>
              </a:solidFill>
            </a:endParaRPr>
          </a:p>
          <a:p>
            <a:r>
              <a:rPr lang="en-US" dirty="0" err="1">
                <a:solidFill>
                  <a:schemeClr val="bg1">
                    <a:lumMod val="75000"/>
                  </a:schemeClr>
                </a:solidFill>
              </a:rPr>
              <a:t>Declarar</a:t>
            </a:r>
            <a:r>
              <a:rPr lang="en-US" dirty="0">
                <a:solidFill>
                  <a:schemeClr val="bg1">
                    <a:lumMod val="75000"/>
                  </a:schemeClr>
                </a:solidFill>
              </a:rPr>
              <a:t> el </a:t>
            </a:r>
            <a:r>
              <a:rPr lang="en-US" dirty="0" err="1">
                <a:solidFill>
                  <a:schemeClr val="bg1">
                    <a:lumMod val="75000"/>
                  </a:schemeClr>
                </a:solidFill>
              </a:rPr>
              <a:t>svg</a:t>
            </a:r>
            <a:endParaRPr lang="en-IE" dirty="0">
              <a:solidFill>
                <a:schemeClr val="bg1">
                  <a:lumMod val="75000"/>
                </a:schemeClr>
              </a:solidFill>
            </a:endParaRPr>
          </a:p>
          <a:p>
            <a:r>
              <a:rPr lang="en-IE" dirty="0" err="1"/>
              <a:t>Definir</a:t>
            </a:r>
            <a:r>
              <a:rPr lang="en-IE" dirty="0"/>
              <a:t> </a:t>
            </a:r>
            <a:r>
              <a:rPr lang="en-IE" dirty="0" err="1"/>
              <a:t>escala</a:t>
            </a:r>
            <a:endParaRPr lang="en-IE" dirty="0"/>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ejes</a:t>
            </a:r>
            <a:endParaRPr lang="en-IE" dirty="0">
              <a:solidFill>
                <a:schemeClr val="bg1">
                  <a:lumMod val="75000"/>
                </a:schemeClr>
              </a:solidFill>
            </a:endParaRPr>
          </a:p>
          <a:p>
            <a:pPr lvl="0"/>
            <a:r>
              <a:rPr lang="en-US" dirty="0">
                <a:solidFill>
                  <a:schemeClr val="bg1">
                    <a:lumMod val="75000"/>
                  </a:schemeClr>
                </a:solidFill>
              </a:rPr>
              <a:t>Tooltip</a:t>
            </a:r>
            <a:endParaRPr lang="en-IE" dirty="0">
              <a:solidFill>
                <a:schemeClr val="bg1">
                  <a:lumMod val="75000"/>
                </a:schemeClr>
              </a:solidFill>
            </a:endParaRPr>
          </a:p>
          <a:p>
            <a:r>
              <a:rPr lang="en-US"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2: data call</a:t>
            </a:r>
            <a:endParaRPr lang="en-IE" b="1" dirty="0">
              <a:solidFill>
                <a:schemeClr val="bg1">
                  <a:lumMod val="75000"/>
                </a:schemeClr>
              </a:solidFill>
            </a:endParaRPr>
          </a:p>
          <a:p>
            <a:pPr lvl="0"/>
            <a:r>
              <a:rPr lang="en-IE" dirty="0" err="1">
                <a:solidFill>
                  <a:schemeClr val="bg1">
                    <a:lumMod val="75000"/>
                  </a:schemeClr>
                </a:solidFill>
              </a:rPr>
              <a:t>Formato</a:t>
            </a:r>
            <a:r>
              <a:rPr lang="en-IE" dirty="0">
                <a:solidFill>
                  <a:schemeClr val="bg1">
                    <a:lumMod val="75000"/>
                  </a:schemeClr>
                </a:solidFill>
              </a:rPr>
              <a:t> de </a:t>
            </a:r>
            <a:r>
              <a:rPr lang="en-IE" dirty="0" err="1">
                <a:solidFill>
                  <a:schemeClr val="bg1">
                    <a:lumMod val="75000"/>
                  </a:schemeClr>
                </a:solidFill>
              </a:rPr>
              <a:t>datos</a:t>
            </a:r>
            <a:endParaRPr lang="en-IE" dirty="0">
              <a:solidFill>
                <a:schemeClr val="bg1">
                  <a:lumMod val="75000"/>
                </a:schemeClr>
              </a:solidFill>
            </a:endParaRPr>
          </a:p>
          <a:p>
            <a:pPr lvl="0"/>
            <a:r>
              <a:rPr lang="en-IE" dirty="0" err="1">
                <a:solidFill>
                  <a:schemeClr val="bg1">
                    <a:lumMod val="75000"/>
                  </a:schemeClr>
                </a:solidFill>
              </a:rPr>
              <a:t>Añadir</a:t>
            </a:r>
            <a:r>
              <a:rPr lang="en-IE" dirty="0">
                <a:solidFill>
                  <a:schemeClr val="bg1">
                    <a:lumMod val="75000"/>
                  </a:schemeClr>
                </a:solidFill>
              </a:rPr>
              <a:t> el </a:t>
            </a:r>
            <a:r>
              <a:rPr lang="en-IE" dirty="0" err="1">
                <a:solidFill>
                  <a:schemeClr val="bg1">
                    <a:lumMod val="75000"/>
                  </a:schemeClr>
                </a:solidFill>
              </a:rPr>
              <a:t>dominio</a:t>
            </a:r>
            <a:r>
              <a:rPr lang="en-IE" dirty="0">
                <a:solidFill>
                  <a:schemeClr val="bg1">
                    <a:lumMod val="75000"/>
                  </a:schemeClr>
                </a:solidFill>
              </a:rPr>
              <a:t> a la </a:t>
            </a:r>
            <a:r>
              <a:rPr lang="en-IE" dirty="0" err="1">
                <a:solidFill>
                  <a:schemeClr val="bg1">
                    <a:lumMod val="75000"/>
                  </a:schemeClr>
                </a:solidFill>
              </a:rPr>
              <a:t>escala</a:t>
            </a:r>
            <a:endParaRPr lang="en-IE" dirty="0">
              <a:solidFill>
                <a:schemeClr val="bg1">
                  <a:lumMod val="75000"/>
                </a:schemeClr>
              </a:solidFill>
            </a:endParaRPr>
          </a:p>
          <a:p>
            <a:pPr lvl="0"/>
            <a:r>
              <a:rPr lang="en-IE" dirty="0" err="1">
                <a:solidFill>
                  <a:schemeClr val="bg1">
                    <a:lumMod val="75000"/>
                  </a:schemeClr>
                </a:solidFill>
              </a:rPr>
              <a:t>Llamar</a:t>
            </a:r>
            <a:r>
              <a:rPr lang="en-IE" dirty="0">
                <a:solidFill>
                  <a:schemeClr val="bg1">
                    <a:lumMod val="75000"/>
                  </a:schemeClr>
                </a:solidFill>
              </a:rPr>
              <a:t> a los </a:t>
            </a:r>
            <a:r>
              <a:rPr lang="en-IE" dirty="0" err="1">
                <a:solidFill>
                  <a:schemeClr val="bg1">
                    <a:lumMod val="75000"/>
                  </a:schemeClr>
                </a:solidFill>
              </a:rPr>
              <a:t>ejes</a:t>
            </a:r>
            <a:endParaRPr lang="en-IE" dirty="0">
              <a:solidFill>
                <a:schemeClr val="bg1">
                  <a:lumMod val="75000"/>
                </a:schemeClr>
              </a:solidFill>
            </a:endParaRPr>
          </a:p>
          <a:p>
            <a:pPr lvl="0"/>
            <a:r>
              <a:rPr lang="en-GB" dirty="0">
                <a:solidFill>
                  <a:schemeClr val="bg1">
                    <a:lumMod val="75000"/>
                  </a:schemeClr>
                </a:solidFill>
              </a:rPr>
              <a:t>Data binding </a:t>
            </a:r>
            <a:endParaRPr lang="en-IE" dirty="0">
              <a:solidFill>
                <a:schemeClr val="bg1">
                  <a:lumMod val="75000"/>
                </a:schemeClr>
              </a:solidFill>
            </a:endParaRPr>
          </a:p>
          <a:p>
            <a:pPr lvl="0"/>
            <a:r>
              <a:rPr lang="en-IE" dirty="0" err="1">
                <a:solidFill>
                  <a:schemeClr val="bg1">
                    <a:lumMod val="75000"/>
                  </a:schemeClr>
                </a:solidFill>
              </a:rPr>
              <a:t>Patrón</a:t>
            </a:r>
            <a:r>
              <a:rPr lang="en-IE" dirty="0">
                <a:solidFill>
                  <a:schemeClr val="bg1">
                    <a:lumMod val="75000"/>
                  </a:schemeClr>
                </a:solidFill>
              </a:rPr>
              <a:t> de </a:t>
            </a:r>
            <a:r>
              <a:rPr lang="en-IE" dirty="0" err="1">
                <a:solidFill>
                  <a:schemeClr val="bg1">
                    <a:lumMod val="75000"/>
                  </a:schemeClr>
                </a:solidFill>
              </a:rPr>
              <a:t>actualización</a:t>
            </a:r>
            <a:endParaRPr lang="en-IE" dirty="0">
              <a:solidFill>
                <a:schemeClr val="bg1">
                  <a:lumMod val="75000"/>
                </a:schemeClr>
              </a:solidFill>
            </a:endParaRPr>
          </a:p>
          <a:p>
            <a:r>
              <a:rPr lang="en-GB"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3:</a:t>
            </a:r>
            <a:endParaRPr lang="en-IE" b="1" dirty="0">
              <a:solidFill>
                <a:schemeClr val="bg1">
                  <a:lumMod val="75000"/>
                </a:schemeClr>
              </a:solidFill>
            </a:endParaRPr>
          </a:p>
          <a:p>
            <a:pPr lvl="0"/>
            <a:r>
              <a:rPr lang="en-IE" dirty="0" err="1">
                <a:solidFill>
                  <a:schemeClr val="bg1">
                    <a:lumMod val="75000"/>
                  </a:schemeClr>
                </a:solidFill>
              </a:rPr>
              <a:t>Definición</a:t>
            </a:r>
            <a:r>
              <a:rPr lang="en-IE" dirty="0">
                <a:solidFill>
                  <a:schemeClr val="bg1">
                    <a:lumMod val="75000"/>
                  </a:schemeClr>
                </a:solidFill>
              </a:rPr>
              <a:t> de </a:t>
            </a:r>
            <a:r>
              <a:rPr lang="en-IE" dirty="0" err="1">
                <a:solidFill>
                  <a:schemeClr val="bg1">
                    <a:lumMod val="75000"/>
                  </a:schemeClr>
                </a:solidFill>
              </a:rPr>
              <a:t>funciones</a:t>
            </a:r>
            <a:endParaRPr lang="en-IE" dirty="0">
              <a:solidFill>
                <a:schemeClr val="bg1">
                  <a:lumMod val="75000"/>
                </a:schemeClr>
              </a:solidFill>
            </a:endParaRPr>
          </a:p>
          <a:p>
            <a:endParaRPr lang="es-ES_tradnl" dirty="0"/>
          </a:p>
        </p:txBody>
      </p:sp>
      <p:sp>
        <p:nvSpPr>
          <p:cNvPr id="3" name="Rectangle 2">
            <a:extLst>
              <a:ext uri="{FF2B5EF4-FFF2-40B4-BE49-F238E27FC236}">
                <a16:creationId xmlns:a16="http://schemas.microsoft.com/office/drawing/2014/main" id="{51B746BE-BCE6-374A-8982-7746FC6A34C6}"/>
              </a:ext>
            </a:extLst>
          </p:cNvPr>
          <p:cNvSpPr/>
          <p:nvPr/>
        </p:nvSpPr>
        <p:spPr>
          <a:xfrm>
            <a:off x="4419600" y="2274838"/>
            <a:ext cx="7772400" cy="2308324"/>
          </a:xfrm>
          <a:prstGeom prst="rect">
            <a:avLst/>
          </a:prstGeom>
        </p:spPr>
        <p:txBody>
          <a:bodyPr wrap="square">
            <a:spAutoFit/>
          </a:bodyPr>
          <a:lstStyle/>
          <a:p>
            <a:r>
              <a:rPr lang="en-IE" dirty="0">
                <a:solidFill>
                  <a:srgbClr val="008000"/>
                </a:solidFill>
                <a:latin typeface="Menlo" panose="020B0609030804020204" pitchFamily="49" charset="0"/>
              </a:rPr>
              <a:t>// pie scales:</a:t>
            </a:r>
            <a:endParaRPr lang="en-IE" dirty="0">
              <a:solidFill>
                <a:srgbClr val="000000"/>
              </a:solidFill>
              <a:latin typeface="Menlo" panose="020B0609030804020204" pitchFamily="49" charset="0"/>
            </a:endParaRPr>
          </a:p>
          <a:p>
            <a:r>
              <a:rPr lang="en-IE" dirty="0">
                <a:solidFill>
                  <a:srgbClr val="0000FF"/>
                </a:solidFill>
                <a:latin typeface="Menlo" panose="020B0609030804020204" pitchFamily="49" charset="0"/>
              </a:rPr>
              <a:t>let</a:t>
            </a:r>
            <a:r>
              <a:rPr lang="en-IE" dirty="0">
                <a:solidFill>
                  <a:srgbClr val="000000"/>
                </a:solidFill>
                <a:latin typeface="Menlo" panose="020B0609030804020204" pitchFamily="49" charset="0"/>
              </a:rPr>
              <a:t> </a:t>
            </a:r>
            <a:r>
              <a:rPr lang="en-IE" dirty="0">
                <a:solidFill>
                  <a:srgbClr val="001080"/>
                </a:solidFill>
                <a:latin typeface="Menlo" panose="020B0609030804020204" pitchFamily="49" charset="0"/>
              </a:rPr>
              <a:t>pie</a:t>
            </a:r>
            <a:r>
              <a:rPr lang="en-IE" dirty="0">
                <a:solidFill>
                  <a:srgbClr val="000000"/>
                </a:solidFill>
                <a:latin typeface="Menlo" panose="020B0609030804020204" pitchFamily="49" charset="0"/>
              </a:rPr>
              <a:t> = </a:t>
            </a:r>
            <a:r>
              <a:rPr lang="en-IE" dirty="0">
                <a:solidFill>
                  <a:srgbClr val="001080"/>
                </a:solidFill>
                <a:latin typeface="Menlo" panose="020B0609030804020204" pitchFamily="49" charset="0"/>
              </a:rPr>
              <a:t>d3</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pie</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value</a:t>
            </a:r>
            <a:r>
              <a:rPr lang="en-IE" dirty="0">
                <a:solidFill>
                  <a:srgbClr val="000000"/>
                </a:solidFill>
                <a:latin typeface="Menlo" panose="020B0609030804020204" pitchFamily="49" charset="0"/>
              </a:rPr>
              <a:t>(</a:t>
            </a:r>
            <a:r>
              <a:rPr lang="en-IE" dirty="0">
                <a:solidFill>
                  <a:srgbClr val="0000FF"/>
                </a:solidFill>
                <a:latin typeface="Menlo" panose="020B0609030804020204" pitchFamily="49" charset="0"/>
              </a:rPr>
              <a:t>function</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d</a:t>
            </a:r>
            <a:r>
              <a:rPr lang="en-IE" dirty="0">
                <a:solidFill>
                  <a:srgbClr val="000000"/>
                </a:solidFill>
                <a:latin typeface="Menlo" panose="020B0609030804020204" pitchFamily="49" charset="0"/>
              </a:rPr>
              <a:t>) {</a:t>
            </a:r>
          </a:p>
          <a:p>
            <a:pPr lvl="1"/>
            <a:r>
              <a:rPr lang="en-IE" dirty="0">
                <a:solidFill>
                  <a:srgbClr val="AF00DB"/>
                </a:solidFill>
                <a:latin typeface="Menlo" panose="020B0609030804020204" pitchFamily="49" charset="0"/>
              </a:rPr>
              <a:t>return</a:t>
            </a:r>
            <a:r>
              <a:rPr lang="en-IE" dirty="0">
                <a:solidFill>
                  <a:srgbClr val="000000"/>
                </a:solidFill>
                <a:latin typeface="Menlo" panose="020B0609030804020204" pitchFamily="49" charset="0"/>
              </a:rPr>
              <a:t> </a:t>
            </a:r>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value</a:t>
            </a:r>
            <a:r>
              <a:rPr lang="en-IE" dirty="0">
                <a:solidFill>
                  <a:srgbClr val="000000"/>
                </a:solidFill>
                <a:latin typeface="Menlo" panose="020B0609030804020204" pitchFamily="49" charset="0"/>
              </a:rPr>
              <a:t> </a:t>
            </a:r>
          </a:p>
          <a:p>
            <a:r>
              <a:rPr lang="en-IE" dirty="0">
                <a:solidFill>
                  <a:srgbClr val="000000"/>
                </a:solidFill>
                <a:latin typeface="Menlo" panose="020B0609030804020204" pitchFamily="49" charset="0"/>
              </a:rPr>
              <a:t>})</a:t>
            </a:r>
          </a:p>
          <a:p>
            <a:br>
              <a:rPr lang="en-IE" dirty="0">
                <a:solidFill>
                  <a:srgbClr val="000000"/>
                </a:solidFill>
                <a:latin typeface="Menlo" panose="020B0609030804020204" pitchFamily="49" charset="0"/>
              </a:rPr>
            </a:br>
            <a:r>
              <a:rPr lang="en-IE" dirty="0">
                <a:solidFill>
                  <a:srgbClr val="0000FF"/>
                </a:solidFill>
                <a:latin typeface="Menlo" panose="020B0609030804020204" pitchFamily="49" charset="0"/>
              </a:rPr>
              <a:t>let</a:t>
            </a:r>
            <a:r>
              <a:rPr lang="en-IE" dirty="0">
                <a:solidFill>
                  <a:srgbClr val="000000"/>
                </a:solidFill>
                <a:latin typeface="Menlo" panose="020B0609030804020204" pitchFamily="49" charset="0"/>
              </a:rPr>
              <a:t> </a:t>
            </a:r>
            <a:r>
              <a:rPr lang="en-IE" dirty="0">
                <a:solidFill>
                  <a:srgbClr val="001080"/>
                </a:solidFill>
                <a:latin typeface="Menlo" panose="020B0609030804020204" pitchFamily="49" charset="0"/>
              </a:rPr>
              <a:t>arc</a:t>
            </a:r>
            <a:r>
              <a:rPr lang="en-IE" dirty="0">
                <a:solidFill>
                  <a:srgbClr val="000000"/>
                </a:solidFill>
                <a:latin typeface="Menlo" panose="020B0609030804020204" pitchFamily="49" charset="0"/>
              </a:rPr>
              <a:t> = </a:t>
            </a:r>
            <a:r>
              <a:rPr lang="en-IE" dirty="0">
                <a:solidFill>
                  <a:srgbClr val="001080"/>
                </a:solidFill>
                <a:latin typeface="Menlo" panose="020B0609030804020204" pitchFamily="49" charset="0"/>
              </a:rPr>
              <a:t>d3</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arc</a:t>
            </a:r>
            <a:r>
              <a:rPr lang="en-IE" dirty="0">
                <a:solidFill>
                  <a:srgbClr val="000000"/>
                </a:solidFill>
                <a:latin typeface="Menlo" panose="020B0609030804020204" pitchFamily="49" charset="0"/>
              </a:rPr>
              <a:t>()</a:t>
            </a:r>
          </a:p>
          <a:p>
            <a:pPr lvl="1"/>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innerRadius</a:t>
            </a:r>
            <a:r>
              <a:rPr lang="en-IE" dirty="0">
                <a:solidFill>
                  <a:srgbClr val="000000"/>
                </a:solidFill>
                <a:latin typeface="Menlo" panose="020B0609030804020204" pitchFamily="49" charset="0"/>
              </a:rPr>
              <a:t>(</a:t>
            </a:r>
            <a:r>
              <a:rPr lang="en-IE" dirty="0">
                <a:solidFill>
                  <a:srgbClr val="0070C1"/>
                </a:solidFill>
                <a:latin typeface="Menlo" panose="020B0609030804020204" pitchFamily="49" charset="0"/>
              </a:rPr>
              <a:t>radius</a:t>
            </a:r>
            <a:r>
              <a:rPr lang="en-IE" dirty="0">
                <a:solidFill>
                  <a:srgbClr val="000000"/>
                </a:solidFill>
                <a:latin typeface="Menlo" panose="020B0609030804020204" pitchFamily="49" charset="0"/>
              </a:rPr>
              <a:t> - </a:t>
            </a:r>
            <a:r>
              <a:rPr lang="en-IE" dirty="0">
                <a:solidFill>
                  <a:srgbClr val="098658"/>
                </a:solidFill>
                <a:latin typeface="Menlo" panose="020B0609030804020204" pitchFamily="49" charset="0"/>
              </a:rPr>
              <a:t>40</a:t>
            </a:r>
            <a:r>
              <a:rPr lang="en-IE" dirty="0">
                <a:solidFill>
                  <a:srgbClr val="000000"/>
                </a:solidFill>
                <a:latin typeface="Menlo" panose="020B0609030804020204" pitchFamily="49" charset="0"/>
              </a:rPr>
              <a:t>)</a:t>
            </a:r>
          </a:p>
          <a:p>
            <a:pPr lvl="1"/>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outerRadius</a:t>
            </a:r>
            <a:r>
              <a:rPr lang="en-IE" dirty="0">
                <a:solidFill>
                  <a:srgbClr val="000000"/>
                </a:solidFill>
                <a:latin typeface="Menlo" panose="020B0609030804020204" pitchFamily="49" charset="0"/>
              </a:rPr>
              <a:t>(</a:t>
            </a:r>
            <a:r>
              <a:rPr lang="en-IE" dirty="0">
                <a:solidFill>
                  <a:srgbClr val="0070C1"/>
                </a:solidFill>
                <a:latin typeface="Menlo" panose="020B0609030804020204" pitchFamily="49" charset="0"/>
              </a:rPr>
              <a:t>radius</a:t>
            </a:r>
            <a:r>
              <a:rPr lang="en-IE" dirty="0">
                <a:solidFill>
                  <a:srgbClr val="000000"/>
                </a:solidFill>
                <a:latin typeface="Menlo" panose="020B0609030804020204" pitchFamily="49" charset="0"/>
              </a:rPr>
              <a:t>)</a:t>
            </a:r>
            <a:endParaRPr lang="en-IE" b="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26551947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0539ACA-9970-9B4A-A04B-D1EC9F3F504A}"/>
              </a:ext>
            </a:extLst>
          </p:cNvPr>
          <p:cNvSpPr>
            <a:spLocks noGrp="1"/>
          </p:cNvSpPr>
          <p:nvPr>
            <p:ph type="pic" sz="quarter" idx="10"/>
          </p:nvPr>
        </p:nvSpPr>
        <p:spPr/>
      </p:sp>
      <p:sp>
        <p:nvSpPr>
          <p:cNvPr id="4" name="TextBox 3">
            <a:extLst>
              <a:ext uri="{FF2B5EF4-FFF2-40B4-BE49-F238E27FC236}">
                <a16:creationId xmlns:a16="http://schemas.microsoft.com/office/drawing/2014/main" id="{7C48CF0D-1CD2-2442-B433-456272227B6F}"/>
              </a:ext>
            </a:extLst>
          </p:cNvPr>
          <p:cNvSpPr txBox="1"/>
          <p:nvPr/>
        </p:nvSpPr>
        <p:spPr>
          <a:xfrm>
            <a:off x="715820" y="1028343"/>
            <a:ext cx="2622431" cy="5078313"/>
          </a:xfrm>
          <a:prstGeom prst="rect">
            <a:avLst/>
          </a:prstGeom>
          <a:noFill/>
        </p:spPr>
        <p:txBody>
          <a:bodyPr wrap="square" rtlCol="0">
            <a:spAutoFit/>
          </a:bodyPr>
          <a:lstStyle/>
          <a:p>
            <a:r>
              <a:rPr lang="en-IE" b="1" dirty="0" err="1">
                <a:solidFill>
                  <a:schemeClr val="bg1">
                    <a:lumMod val="75000"/>
                  </a:schemeClr>
                </a:solidFill>
              </a:rPr>
              <a:t>Bloque</a:t>
            </a:r>
            <a:r>
              <a:rPr lang="en-IE" b="1" dirty="0">
                <a:solidFill>
                  <a:schemeClr val="bg1">
                    <a:lumMod val="75000"/>
                  </a:schemeClr>
                </a:solidFill>
              </a:rPr>
              <a:t> 1:</a:t>
            </a:r>
          </a:p>
          <a:p>
            <a:pPr lvl="0"/>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Constantes</a:t>
            </a:r>
            <a:endParaRPr lang="en-IE" dirty="0">
              <a:solidFill>
                <a:schemeClr val="bg1">
                  <a:lumMod val="75000"/>
                </a:schemeClr>
              </a:solidFill>
            </a:endParaRPr>
          </a:p>
          <a:p>
            <a:r>
              <a:rPr lang="en-US" dirty="0" err="1">
                <a:solidFill>
                  <a:schemeClr val="bg1">
                    <a:lumMod val="75000"/>
                  </a:schemeClr>
                </a:solidFill>
              </a:rPr>
              <a:t>Declarar</a:t>
            </a:r>
            <a:r>
              <a:rPr lang="en-US" dirty="0">
                <a:solidFill>
                  <a:schemeClr val="bg1">
                    <a:lumMod val="75000"/>
                  </a:schemeClr>
                </a:solidFill>
              </a:rPr>
              <a:t> el </a:t>
            </a:r>
            <a:r>
              <a:rPr lang="en-US" dirty="0" err="1">
                <a:solidFill>
                  <a:schemeClr val="bg1">
                    <a:lumMod val="75000"/>
                  </a:schemeClr>
                </a:solidFill>
              </a:rPr>
              <a:t>svg</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escala</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ejes</a:t>
            </a:r>
            <a:endParaRPr lang="en-IE" dirty="0">
              <a:solidFill>
                <a:schemeClr val="bg1">
                  <a:lumMod val="75000"/>
                </a:schemeClr>
              </a:solidFill>
            </a:endParaRPr>
          </a:p>
          <a:p>
            <a:pPr lvl="0"/>
            <a:r>
              <a:rPr lang="en-US" dirty="0">
                <a:solidFill>
                  <a:schemeClr val="bg1">
                    <a:lumMod val="75000"/>
                  </a:schemeClr>
                </a:solidFill>
              </a:rPr>
              <a:t>Tooltip</a:t>
            </a:r>
            <a:endParaRPr lang="en-IE" dirty="0">
              <a:solidFill>
                <a:schemeClr val="bg1">
                  <a:lumMod val="75000"/>
                </a:schemeClr>
              </a:solidFill>
            </a:endParaRPr>
          </a:p>
          <a:p>
            <a:r>
              <a:rPr lang="en-US" dirty="0">
                <a:solidFill>
                  <a:schemeClr val="bg1">
                    <a:lumMod val="75000"/>
                  </a:schemeClr>
                </a:solidFill>
              </a:rPr>
              <a:t> </a:t>
            </a:r>
            <a:endParaRPr lang="en-IE" dirty="0">
              <a:solidFill>
                <a:schemeClr val="bg1">
                  <a:lumMod val="75000"/>
                </a:schemeClr>
              </a:solidFill>
            </a:endParaRPr>
          </a:p>
          <a:p>
            <a:r>
              <a:rPr lang="en-GB" b="1" dirty="0" err="1"/>
              <a:t>Bloque</a:t>
            </a:r>
            <a:r>
              <a:rPr lang="en-GB" b="1" dirty="0"/>
              <a:t> 2: data call</a:t>
            </a:r>
            <a:endParaRPr lang="en-IE" b="1" dirty="0"/>
          </a:p>
          <a:p>
            <a:pPr lvl="0"/>
            <a:r>
              <a:rPr lang="en-IE" dirty="0" err="1">
                <a:solidFill>
                  <a:schemeClr val="bg1">
                    <a:lumMod val="75000"/>
                  </a:schemeClr>
                </a:solidFill>
              </a:rPr>
              <a:t>Formato</a:t>
            </a:r>
            <a:r>
              <a:rPr lang="en-IE" dirty="0">
                <a:solidFill>
                  <a:schemeClr val="bg1">
                    <a:lumMod val="75000"/>
                  </a:schemeClr>
                </a:solidFill>
              </a:rPr>
              <a:t> de </a:t>
            </a:r>
            <a:r>
              <a:rPr lang="en-IE" dirty="0" err="1">
                <a:solidFill>
                  <a:schemeClr val="bg1">
                    <a:lumMod val="75000"/>
                  </a:schemeClr>
                </a:solidFill>
              </a:rPr>
              <a:t>datos</a:t>
            </a:r>
            <a:endParaRPr lang="en-IE" dirty="0">
              <a:solidFill>
                <a:schemeClr val="bg1">
                  <a:lumMod val="75000"/>
                </a:schemeClr>
              </a:solidFill>
            </a:endParaRPr>
          </a:p>
          <a:p>
            <a:pPr lvl="0"/>
            <a:r>
              <a:rPr lang="en-IE" dirty="0" err="1">
                <a:solidFill>
                  <a:schemeClr val="bg1">
                    <a:lumMod val="75000"/>
                  </a:schemeClr>
                </a:solidFill>
              </a:rPr>
              <a:t>Añadir</a:t>
            </a:r>
            <a:r>
              <a:rPr lang="en-IE" dirty="0">
                <a:solidFill>
                  <a:schemeClr val="bg1">
                    <a:lumMod val="75000"/>
                  </a:schemeClr>
                </a:solidFill>
              </a:rPr>
              <a:t> el </a:t>
            </a:r>
            <a:r>
              <a:rPr lang="en-IE" dirty="0" err="1">
                <a:solidFill>
                  <a:schemeClr val="bg1">
                    <a:lumMod val="75000"/>
                  </a:schemeClr>
                </a:solidFill>
              </a:rPr>
              <a:t>dominio</a:t>
            </a:r>
            <a:r>
              <a:rPr lang="en-IE" dirty="0">
                <a:solidFill>
                  <a:schemeClr val="bg1">
                    <a:lumMod val="75000"/>
                  </a:schemeClr>
                </a:solidFill>
              </a:rPr>
              <a:t> a la </a:t>
            </a:r>
            <a:r>
              <a:rPr lang="en-IE" dirty="0" err="1">
                <a:solidFill>
                  <a:schemeClr val="bg1">
                    <a:lumMod val="75000"/>
                  </a:schemeClr>
                </a:solidFill>
              </a:rPr>
              <a:t>escala</a:t>
            </a:r>
            <a:endParaRPr lang="en-IE" dirty="0">
              <a:solidFill>
                <a:schemeClr val="bg1">
                  <a:lumMod val="75000"/>
                </a:schemeClr>
              </a:solidFill>
            </a:endParaRPr>
          </a:p>
          <a:p>
            <a:pPr lvl="0"/>
            <a:r>
              <a:rPr lang="en-IE" dirty="0" err="1">
                <a:solidFill>
                  <a:schemeClr val="bg1">
                    <a:lumMod val="75000"/>
                  </a:schemeClr>
                </a:solidFill>
              </a:rPr>
              <a:t>Llamar</a:t>
            </a:r>
            <a:r>
              <a:rPr lang="en-IE" dirty="0">
                <a:solidFill>
                  <a:schemeClr val="bg1">
                    <a:lumMod val="75000"/>
                  </a:schemeClr>
                </a:solidFill>
              </a:rPr>
              <a:t> a los </a:t>
            </a:r>
            <a:r>
              <a:rPr lang="en-IE" dirty="0" err="1">
                <a:solidFill>
                  <a:schemeClr val="bg1">
                    <a:lumMod val="75000"/>
                  </a:schemeClr>
                </a:solidFill>
              </a:rPr>
              <a:t>ejes</a:t>
            </a:r>
            <a:endParaRPr lang="en-IE" dirty="0">
              <a:solidFill>
                <a:schemeClr val="bg1">
                  <a:lumMod val="75000"/>
                </a:schemeClr>
              </a:solidFill>
            </a:endParaRPr>
          </a:p>
          <a:p>
            <a:pPr lvl="0"/>
            <a:r>
              <a:rPr lang="en-GB" dirty="0">
                <a:solidFill>
                  <a:schemeClr val="bg1">
                    <a:lumMod val="75000"/>
                  </a:schemeClr>
                </a:solidFill>
              </a:rPr>
              <a:t>Data binding </a:t>
            </a:r>
            <a:endParaRPr lang="en-IE" dirty="0">
              <a:solidFill>
                <a:schemeClr val="bg1">
                  <a:lumMod val="75000"/>
                </a:schemeClr>
              </a:solidFill>
            </a:endParaRPr>
          </a:p>
          <a:p>
            <a:pPr lvl="0"/>
            <a:r>
              <a:rPr lang="en-IE" dirty="0" err="1">
                <a:solidFill>
                  <a:schemeClr val="bg1">
                    <a:lumMod val="75000"/>
                  </a:schemeClr>
                </a:solidFill>
              </a:rPr>
              <a:t>Patrón</a:t>
            </a:r>
            <a:r>
              <a:rPr lang="en-IE" dirty="0">
                <a:solidFill>
                  <a:schemeClr val="bg1">
                    <a:lumMod val="75000"/>
                  </a:schemeClr>
                </a:solidFill>
              </a:rPr>
              <a:t> de </a:t>
            </a:r>
            <a:r>
              <a:rPr lang="en-IE" dirty="0" err="1">
                <a:solidFill>
                  <a:schemeClr val="bg1">
                    <a:lumMod val="75000"/>
                  </a:schemeClr>
                </a:solidFill>
              </a:rPr>
              <a:t>actualización</a:t>
            </a:r>
            <a:endParaRPr lang="en-IE" dirty="0">
              <a:solidFill>
                <a:schemeClr val="bg1">
                  <a:lumMod val="75000"/>
                </a:schemeClr>
              </a:solidFill>
            </a:endParaRPr>
          </a:p>
          <a:p>
            <a:r>
              <a:rPr lang="en-GB"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3:</a:t>
            </a:r>
            <a:endParaRPr lang="en-IE" b="1" dirty="0">
              <a:solidFill>
                <a:schemeClr val="bg1">
                  <a:lumMod val="75000"/>
                </a:schemeClr>
              </a:solidFill>
            </a:endParaRPr>
          </a:p>
          <a:p>
            <a:pPr lvl="0"/>
            <a:r>
              <a:rPr lang="en-IE" dirty="0" err="1">
                <a:solidFill>
                  <a:schemeClr val="bg1">
                    <a:lumMod val="75000"/>
                  </a:schemeClr>
                </a:solidFill>
              </a:rPr>
              <a:t>Definición</a:t>
            </a:r>
            <a:r>
              <a:rPr lang="en-IE" dirty="0">
                <a:solidFill>
                  <a:schemeClr val="bg1">
                    <a:lumMod val="75000"/>
                  </a:schemeClr>
                </a:solidFill>
              </a:rPr>
              <a:t> de </a:t>
            </a:r>
            <a:r>
              <a:rPr lang="en-IE" dirty="0" err="1">
                <a:solidFill>
                  <a:schemeClr val="bg1">
                    <a:lumMod val="75000"/>
                  </a:schemeClr>
                </a:solidFill>
              </a:rPr>
              <a:t>funciones</a:t>
            </a:r>
            <a:endParaRPr lang="en-IE" dirty="0">
              <a:solidFill>
                <a:schemeClr val="bg1">
                  <a:lumMod val="75000"/>
                </a:schemeClr>
              </a:solidFill>
            </a:endParaRPr>
          </a:p>
          <a:p>
            <a:endParaRPr lang="es-ES_tradnl" dirty="0"/>
          </a:p>
        </p:txBody>
      </p:sp>
      <p:sp>
        <p:nvSpPr>
          <p:cNvPr id="3" name="Rectangle 2">
            <a:extLst>
              <a:ext uri="{FF2B5EF4-FFF2-40B4-BE49-F238E27FC236}">
                <a16:creationId xmlns:a16="http://schemas.microsoft.com/office/drawing/2014/main" id="{99501886-7BB6-FC4C-AEDA-1DDF1F14FC91}"/>
              </a:ext>
            </a:extLst>
          </p:cNvPr>
          <p:cNvSpPr/>
          <p:nvPr/>
        </p:nvSpPr>
        <p:spPr>
          <a:xfrm>
            <a:off x="4769891" y="1720840"/>
            <a:ext cx="7657635" cy="3139321"/>
          </a:xfrm>
          <a:prstGeom prst="rect">
            <a:avLst/>
          </a:prstGeom>
        </p:spPr>
        <p:txBody>
          <a:bodyPr wrap="square">
            <a:spAutoFit/>
          </a:bodyPr>
          <a:lstStyle/>
          <a:p>
            <a:r>
              <a:rPr lang="en-IE" dirty="0">
                <a:solidFill>
                  <a:srgbClr val="001080"/>
                </a:solidFill>
                <a:latin typeface="Menlo" panose="020B0609030804020204" pitchFamily="49" charset="0"/>
              </a:rPr>
              <a:t>d3</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json</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a:t>
            </a:r>
            <a:r>
              <a:rPr lang="en-IE" dirty="0" err="1">
                <a:solidFill>
                  <a:srgbClr val="A31515"/>
                </a:solidFill>
                <a:latin typeface="Menlo" panose="020B0609030804020204" pitchFamily="49" charset="0"/>
              </a:rPr>
              <a:t>data.json</a:t>
            </a:r>
            <a:r>
              <a:rPr lang="en-IE" dirty="0">
                <a:solidFill>
                  <a:srgbClr val="A31515"/>
                </a:solidFill>
                <a:latin typeface="Menlo" panose="020B0609030804020204" pitchFamily="49" charset="0"/>
              </a:rPr>
              <a:t>'</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then</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_data</a:t>
            </a:r>
            <a:r>
              <a:rPr lang="en-IE" dirty="0">
                <a:solidFill>
                  <a:srgbClr val="000000"/>
                </a:solidFill>
                <a:latin typeface="Menlo" panose="020B0609030804020204" pitchFamily="49" charset="0"/>
              </a:rPr>
              <a:t> </a:t>
            </a:r>
            <a:r>
              <a:rPr lang="en-IE" dirty="0">
                <a:solidFill>
                  <a:srgbClr val="0000FF"/>
                </a:solidFill>
                <a:latin typeface="Menlo" panose="020B0609030804020204" pitchFamily="49" charset="0"/>
              </a:rPr>
              <a:t>=&gt;</a:t>
            </a:r>
            <a:r>
              <a:rPr lang="en-IE" dirty="0">
                <a:solidFill>
                  <a:srgbClr val="000000"/>
                </a:solidFill>
                <a:latin typeface="Menlo" panose="020B0609030804020204" pitchFamily="49" charset="0"/>
              </a:rPr>
              <a:t> {</a:t>
            </a:r>
          </a:p>
          <a:p>
            <a:r>
              <a:rPr lang="en-IE" dirty="0">
                <a:solidFill>
                  <a:srgbClr val="008000"/>
                </a:solidFill>
                <a:latin typeface="Menlo" panose="020B0609030804020204" pitchFamily="49" charset="0"/>
              </a:rPr>
              <a:t>// data transform</a:t>
            </a:r>
            <a:endParaRPr lang="en-IE" dirty="0">
              <a:solidFill>
                <a:srgbClr val="000000"/>
              </a:solidFill>
              <a:latin typeface="Menlo" panose="020B0609030804020204" pitchFamily="49" charset="0"/>
            </a:endParaRPr>
          </a:p>
          <a:p>
            <a:r>
              <a:rPr lang="en-IE" dirty="0">
                <a:solidFill>
                  <a:srgbClr val="0000FF"/>
                </a:solidFill>
                <a:latin typeface="Menlo" panose="020B0609030804020204" pitchFamily="49" charset="0"/>
              </a:rPr>
              <a:t>let</a:t>
            </a:r>
            <a:r>
              <a:rPr lang="en-IE" dirty="0">
                <a:solidFill>
                  <a:srgbClr val="000000"/>
                </a:solidFill>
                <a:latin typeface="Menlo" panose="020B0609030804020204" pitchFamily="49" charset="0"/>
              </a:rPr>
              <a:t> </a:t>
            </a:r>
            <a:r>
              <a:rPr lang="en-IE" dirty="0">
                <a:solidFill>
                  <a:srgbClr val="001080"/>
                </a:solidFill>
                <a:latin typeface="Menlo" panose="020B0609030804020204" pitchFamily="49" charset="0"/>
              </a:rPr>
              <a:t>data</a:t>
            </a:r>
            <a:r>
              <a:rPr lang="en-IE" dirty="0">
                <a:solidFill>
                  <a:srgbClr val="000000"/>
                </a:solidFill>
                <a:latin typeface="Menlo" panose="020B0609030804020204" pitchFamily="49" charset="0"/>
              </a:rPr>
              <a:t> = </a:t>
            </a:r>
            <a:r>
              <a:rPr lang="en-IE" dirty="0">
                <a:solidFill>
                  <a:srgbClr val="795E26"/>
                </a:solidFill>
                <a:latin typeface="Menlo" panose="020B0609030804020204" pitchFamily="49" charset="0"/>
              </a:rPr>
              <a:t>pie</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d3</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entries</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_data</a:t>
            </a:r>
            <a:r>
              <a:rPr lang="en-IE" dirty="0">
                <a:solidFill>
                  <a:srgbClr val="000000"/>
                </a:solidFill>
                <a:latin typeface="Menlo" panose="020B0609030804020204" pitchFamily="49" charset="0"/>
              </a:rPr>
              <a:t>))</a:t>
            </a:r>
          </a:p>
          <a:p>
            <a:br>
              <a:rPr lang="en-IE" dirty="0">
                <a:solidFill>
                  <a:srgbClr val="000000"/>
                </a:solidFill>
                <a:latin typeface="Menlo" panose="020B0609030804020204" pitchFamily="49" charset="0"/>
              </a:rPr>
            </a:br>
            <a:r>
              <a:rPr lang="en-IE" dirty="0">
                <a:solidFill>
                  <a:srgbClr val="008000"/>
                </a:solidFill>
                <a:latin typeface="Menlo" panose="020B0609030804020204" pitchFamily="49" charset="0"/>
              </a:rPr>
              <a:t>// data binding:</a:t>
            </a:r>
            <a:endParaRPr lang="en-IE" dirty="0">
              <a:solidFill>
                <a:srgbClr val="000000"/>
              </a:solidFill>
              <a:latin typeface="Menlo" panose="020B0609030804020204" pitchFamily="49" charset="0"/>
            </a:endParaRPr>
          </a:p>
          <a:p>
            <a:r>
              <a:rPr lang="en-IE" dirty="0">
                <a:solidFill>
                  <a:srgbClr val="0000FF"/>
                </a:solidFill>
                <a:latin typeface="Menlo" panose="020B0609030804020204" pitchFamily="49" charset="0"/>
              </a:rPr>
              <a:t>let</a:t>
            </a:r>
            <a:r>
              <a:rPr lang="en-IE" dirty="0">
                <a:solidFill>
                  <a:srgbClr val="000000"/>
                </a:solidFill>
                <a:latin typeface="Menlo" panose="020B0609030804020204" pitchFamily="49" charset="0"/>
              </a:rPr>
              <a:t> </a:t>
            </a:r>
            <a:r>
              <a:rPr lang="en-IE" dirty="0">
                <a:solidFill>
                  <a:srgbClr val="001080"/>
                </a:solidFill>
                <a:latin typeface="Menlo" panose="020B0609030804020204" pitchFamily="49" charset="0"/>
              </a:rPr>
              <a:t>sector</a:t>
            </a:r>
            <a:r>
              <a:rPr lang="en-IE" dirty="0">
                <a:solidFill>
                  <a:srgbClr val="000000"/>
                </a:solidFill>
                <a:latin typeface="Menlo" panose="020B0609030804020204" pitchFamily="49" charset="0"/>
              </a:rPr>
              <a:t> = </a:t>
            </a:r>
            <a:r>
              <a:rPr lang="en-IE" dirty="0" err="1">
                <a:solidFill>
                  <a:srgbClr val="0070C1"/>
                </a:solidFill>
                <a:latin typeface="Menlo" panose="020B0609030804020204" pitchFamily="49" charset="0"/>
              </a:rPr>
              <a:t>elementGroup</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selectAll</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'.sector'</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data</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data</a:t>
            </a:r>
            <a:r>
              <a:rPr lang="en-IE" dirty="0">
                <a:solidFill>
                  <a:srgbClr val="000000"/>
                </a:solidFill>
                <a:latin typeface="Menlo" panose="020B0609030804020204" pitchFamily="49" charset="0"/>
              </a:rPr>
              <a:t>)</a:t>
            </a:r>
          </a:p>
          <a:p>
            <a:br>
              <a:rPr lang="en-IE" dirty="0">
                <a:solidFill>
                  <a:srgbClr val="000000"/>
                </a:solidFill>
                <a:latin typeface="Menlo" panose="020B0609030804020204" pitchFamily="49" charset="0"/>
              </a:rPr>
            </a:br>
            <a:r>
              <a:rPr lang="en-IE" dirty="0" err="1">
                <a:solidFill>
                  <a:srgbClr val="001080"/>
                </a:solidFill>
                <a:latin typeface="Menlo" panose="020B0609030804020204" pitchFamily="49" charset="0"/>
              </a:rPr>
              <a:t>sector</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enter</a:t>
            </a:r>
            <a:r>
              <a:rPr lang="en-IE" dirty="0">
                <a:solidFill>
                  <a:srgbClr val="000000"/>
                </a:solidFill>
                <a:latin typeface="Menlo" panose="020B0609030804020204" pitchFamily="49" charset="0"/>
              </a:rPr>
              <a:t>()</a:t>
            </a:r>
          </a:p>
          <a:p>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append</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'g'</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call</a:t>
            </a:r>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drawSlices</a:t>
            </a:r>
            <a:r>
              <a:rPr lang="en-IE" dirty="0">
                <a:solidFill>
                  <a:srgbClr val="000000"/>
                </a:solidFill>
                <a:latin typeface="Menlo" panose="020B0609030804020204" pitchFamily="49" charset="0"/>
              </a:rPr>
              <a:t>)</a:t>
            </a:r>
          </a:p>
          <a:p>
            <a:r>
              <a:rPr lang="en-IE" dirty="0">
                <a:solidFill>
                  <a:srgbClr val="000000"/>
                </a:solidFill>
                <a:latin typeface="Menlo" panose="020B0609030804020204" pitchFamily="49" charset="0"/>
              </a:rPr>
              <a:t>})</a:t>
            </a:r>
            <a:endParaRPr lang="en-IE" b="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20322749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0539ACA-9970-9B4A-A04B-D1EC9F3F504A}"/>
              </a:ext>
            </a:extLst>
          </p:cNvPr>
          <p:cNvSpPr>
            <a:spLocks noGrp="1"/>
          </p:cNvSpPr>
          <p:nvPr>
            <p:ph type="pic" sz="quarter" idx="10"/>
          </p:nvPr>
        </p:nvSpPr>
        <p:spPr/>
      </p:sp>
      <p:sp>
        <p:nvSpPr>
          <p:cNvPr id="4" name="TextBox 3">
            <a:extLst>
              <a:ext uri="{FF2B5EF4-FFF2-40B4-BE49-F238E27FC236}">
                <a16:creationId xmlns:a16="http://schemas.microsoft.com/office/drawing/2014/main" id="{7C48CF0D-1CD2-2442-B433-456272227B6F}"/>
              </a:ext>
            </a:extLst>
          </p:cNvPr>
          <p:cNvSpPr txBox="1"/>
          <p:nvPr/>
        </p:nvSpPr>
        <p:spPr>
          <a:xfrm>
            <a:off x="715820" y="1028343"/>
            <a:ext cx="2622431" cy="5078313"/>
          </a:xfrm>
          <a:prstGeom prst="rect">
            <a:avLst/>
          </a:prstGeom>
          <a:noFill/>
        </p:spPr>
        <p:txBody>
          <a:bodyPr wrap="square" rtlCol="0">
            <a:spAutoFit/>
          </a:bodyPr>
          <a:lstStyle/>
          <a:p>
            <a:r>
              <a:rPr lang="en-IE" b="1" dirty="0" err="1">
                <a:solidFill>
                  <a:schemeClr val="bg1">
                    <a:lumMod val="75000"/>
                  </a:schemeClr>
                </a:solidFill>
              </a:rPr>
              <a:t>Bloque</a:t>
            </a:r>
            <a:r>
              <a:rPr lang="en-IE" b="1" dirty="0">
                <a:solidFill>
                  <a:schemeClr val="bg1">
                    <a:lumMod val="75000"/>
                  </a:schemeClr>
                </a:solidFill>
              </a:rPr>
              <a:t> 1:</a:t>
            </a:r>
          </a:p>
          <a:p>
            <a:pPr lvl="0"/>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Constantes</a:t>
            </a:r>
            <a:endParaRPr lang="en-IE" dirty="0">
              <a:solidFill>
                <a:schemeClr val="bg1">
                  <a:lumMod val="75000"/>
                </a:schemeClr>
              </a:solidFill>
            </a:endParaRPr>
          </a:p>
          <a:p>
            <a:r>
              <a:rPr lang="en-US" dirty="0" err="1">
                <a:solidFill>
                  <a:schemeClr val="bg1">
                    <a:lumMod val="75000"/>
                  </a:schemeClr>
                </a:solidFill>
              </a:rPr>
              <a:t>Declarar</a:t>
            </a:r>
            <a:r>
              <a:rPr lang="en-US" dirty="0">
                <a:solidFill>
                  <a:schemeClr val="bg1">
                    <a:lumMod val="75000"/>
                  </a:schemeClr>
                </a:solidFill>
              </a:rPr>
              <a:t> el </a:t>
            </a:r>
            <a:r>
              <a:rPr lang="en-US" dirty="0" err="1">
                <a:solidFill>
                  <a:schemeClr val="bg1">
                    <a:lumMod val="75000"/>
                  </a:schemeClr>
                </a:solidFill>
              </a:rPr>
              <a:t>svg</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escala</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ejes</a:t>
            </a:r>
            <a:endParaRPr lang="en-IE" dirty="0">
              <a:solidFill>
                <a:schemeClr val="bg1">
                  <a:lumMod val="75000"/>
                </a:schemeClr>
              </a:solidFill>
            </a:endParaRPr>
          </a:p>
          <a:p>
            <a:pPr lvl="0"/>
            <a:r>
              <a:rPr lang="en-US" dirty="0">
                <a:solidFill>
                  <a:schemeClr val="bg1">
                    <a:lumMod val="75000"/>
                  </a:schemeClr>
                </a:solidFill>
              </a:rPr>
              <a:t>Tooltip</a:t>
            </a:r>
            <a:endParaRPr lang="en-IE" dirty="0">
              <a:solidFill>
                <a:schemeClr val="bg1">
                  <a:lumMod val="75000"/>
                </a:schemeClr>
              </a:solidFill>
            </a:endParaRPr>
          </a:p>
          <a:p>
            <a:r>
              <a:rPr lang="en-US" dirty="0">
                <a:solidFill>
                  <a:schemeClr val="bg1">
                    <a:lumMod val="75000"/>
                  </a:schemeClr>
                </a:solidFill>
              </a:rPr>
              <a:t> </a:t>
            </a:r>
            <a:endParaRPr lang="en-IE" dirty="0">
              <a:solidFill>
                <a:schemeClr val="bg1">
                  <a:lumMod val="75000"/>
                </a:schemeClr>
              </a:solidFill>
            </a:endParaRPr>
          </a:p>
          <a:p>
            <a:r>
              <a:rPr lang="en-GB" b="1" dirty="0" err="1"/>
              <a:t>Bloque</a:t>
            </a:r>
            <a:r>
              <a:rPr lang="en-GB" b="1" dirty="0"/>
              <a:t> 2: data call</a:t>
            </a:r>
            <a:endParaRPr lang="en-IE" b="1" dirty="0"/>
          </a:p>
          <a:p>
            <a:pPr lvl="0"/>
            <a:r>
              <a:rPr lang="en-IE" dirty="0" err="1"/>
              <a:t>Formato</a:t>
            </a:r>
            <a:r>
              <a:rPr lang="en-IE" dirty="0"/>
              <a:t> de </a:t>
            </a:r>
            <a:r>
              <a:rPr lang="en-IE" dirty="0" err="1"/>
              <a:t>datos</a:t>
            </a:r>
            <a:endParaRPr lang="en-IE" dirty="0"/>
          </a:p>
          <a:p>
            <a:pPr lvl="0"/>
            <a:r>
              <a:rPr lang="en-IE" dirty="0" err="1">
                <a:solidFill>
                  <a:schemeClr val="bg1">
                    <a:lumMod val="75000"/>
                  </a:schemeClr>
                </a:solidFill>
              </a:rPr>
              <a:t>Añadir</a:t>
            </a:r>
            <a:r>
              <a:rPr lang="en-IE" dirty="0">
                <a:solidFill>
                  <a:schemeClr val="bg1">
                    <a:lumMod val="75000"/>
                  </a:schemeClr>
                </a:solidFill>
              </a:rPr>
              <a:t> el </a:t>
            </a:r>
            <a:r>
              <a:rPr lang="en-IE" dirty="0" err="1">
                <a:solidFill>
                  <a:schemeClr val="bg1">
                    <a:lumMod val="75000"/>
                  </a:schemeClr>
                </a:solidFill>
              </a:rPr>
              <a:t>dominio</a:t>
            </a:r>
            <a:r>
              <a:rPr lang="en-IE" dirty="0">
                <a:solidFill>
                  <a:schemeClr val="bg1">
                    <a:lumMod val="75000"/>
                  </a:schemeClr>
                </a:solidFill>
              </a:rPr>
              <a:t> a la </a:t>
            </a:r>
            <a:r>
              <a:rPr lang="en-IE" dirty="0" err="1">
                <a:solidFill>
                  <a:schemeClr val="bg1">
                    <a:lumMod val="75000"/>
                  </a:schemeClr>
                </a:solidFill>
              </a:rPr>
              <a:t>escala</a:t>
            </a:r>
            <a:endParaRPr lang="en-IE" dirty="0">
              <a:solidFill>
                <a:schemeClr val="bg1">
                  <a:lumMod val="75000"/>
                </a:schemeClr>
              </a:solidFill>
            </a:endParaRPr>
          </a:p>
          <a:p>
            <a:pPr lvl="0"/>
            <a:r>
              <a:rPr lang="en-IE" dirty="0" err="1">
                <a:solidFill>
                  <a:schemeClr val="bg1">
                    <a:lumMod val="75000"/>
                  </a:schemeClr>
                </a:solidFill>
              </a:rPr>
              <a:t>Llamar</a:t>
            </a:r>
            <a:r>
              <a:rPr lang="en-IE" dirty="0">
                <a:solidFill>
                  <a:schemeClr val="bg1">
                    <a:lumMod val="75000"/>
                  </a:schemeClr>
                </a:solidFill>
              </a:rPr>
              <a:t> a los </a:t>
            </a:r>
            <a:r>
              <a:rPr lang="en-IE" dirty="0" err="1">
                <a:solidFill>
                  <a:schemeClr val="bg1">
                    <a:lumMod val="75000"/>
                  </a:schemeClr>
                </a:solidFill>
              </a:rPr>
              <a:t>ejes</a:t>
            </a:r>
            <a:endParaRPr lang="en-IE" dirty="0">
              <a:solidFill>
                <a:schemeClr val="bg1">
                  <a:lumMod val="75000"/>
                </a:schemeClr>
              </a:solidFill>
            </a:endParaRPr>
          </a:p>
          <a:p>
            <a:pPr lvl="0"/>
            <a:r>
              <a:rPr lang="en-GB" dirty="0">
                <a:solidFill>
                  <a:schemeClr val="bg1">
                    <a:lumMod val="75000"/>
                  </a:schemeClr>
                </a:solidFill>
              </a:rPr>
              <a:t>Data binding </a:t>
            </a:r>
            <a:endParaRPr lang="en-IE" dirty="0">
              <a:solidFill>
                <a:schemeClr val="bg1">
                  <a:lumMod val="75000"/>
                </a:schemeClr>
              </a:solidFill>
            </a:endParaRPr>
          </a:p>
          <a:p>
            <a:pPr lvl="0"/>
            <a:r>
              <a:rPr lang="en-IE" dirty="0" err="1">
                <a:solidFill>
                  <a:schemeClr val="bg1">
                    <a:lumMod val="75000"/>
                  </a:schemeClr>
                </a:solidFill>
              </a:rPr>
              <a:t>Patrón</a:t>
            </a:r>
            <a:r>
              <a:rPr lang="en-IE" dirty="0">
                <a:solidFill>
                  <a:schemeClr val="bg1">
                    <a:lumMod val="75000"/>
                  </a:schemeClr>
                </a:solidFill>
              </a:rPr>
              <a:t> de </a:t>
            </a:r>
            <a:r>
              <a:rPr lang="en-IE" dirty="0" err="1">
                <a:solidFill>
                  <a:schemeClr val="bg1">
                    <a:lumMod val="75000"/>
                  </a:schemeClr>
                </a:solidFill>
              </a:rPr>
              <a:t>actualización</a:t>
            </a:r>
            <a:endParaRPr lang="en-IE" dirty="0">
              <a:solidFill>
                <a:schemeClr val="bg1">
                  <a:lumMod val="75000"/>
                </a:schemeClr>
              </a:solidFill>
            </a:endParaRPr>
          </a:p>
          <a:p>
            <a:r>
              <a:rPr lang="en-GB"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3:</a:t>
            </a:r>
            <a:endParaRPr lang="en-IE" b="1" dirty="0">
              <a:solidFill>
                <a:schemeClr val="bg1">
                  <a:lumMod val="75000"/>
                </a:schemeClr>
              </a:solidFill>
            </a:endParaRPr>
          </a:p>
          <a:p>
            <a:pPr lvl="0"/>
            <a:r>
              <a:rPr lang="en-IE" dirty="0" err="1">
                <a:solidFill>
                  <a:schemeClr val="bg1">
                    <a:lumMod val="75000"/>
                  </a:schemeClr>
                </a:solidFill>
              </a:rPr>
              <a:t>Definición</a:t>
            </a:r>
            <a:r>
              <a:rPr lang="en-IE" dirty="0">
                <a:solidFill>
                  <a:schemeClr val="bg1">
                    <a:lumMod val="75000"/>
                  </a:schemeClr>
                </a:solidFill>
              </a:rPr>
              <a:t> de </a:t>
            </a:r>
            <a:r>
              <a:rPr lang="en-IE" dirty="0" err="1">
                <a:solidFill>
                  <a:schemeClr val="bg1">
                    <a:lumMod val="75000"/>
                  </a:schemeClr>
                </a:solidFill>
              </a:rPr>
              <a:t>funciones</a:t>
            </a:r>
            <a:endParaRPr lang="en-IE" dirty="0">
              <a:solidFill>
                <a:schemeClr val="bg1">
                  <a:lumMod val="75000"/>
                </a:schemeClr>
              </a:solidFill>
            </a:endParaRPr>
          </a:p>
          <a:p>
            <a:endParaRPr lang="es-ES_tradnl" dirty="0"/>
          </a:p>
        </p:txBody>
      </p:sp>
      <p:sp>
        <p:nvSpPr>
          <p:cNvPr id="3" name="Rectangle 2">
            <a:extLst>
              <a:ext uri="{FF2B5EF4-FFF2-40B4-BE49-F238E27FC236}">
                <a16:creationId xmlns:a16="http://schemas.microsoft.com/office/drawing/2014/main" id="{99501886-7BB6-FC4C-AEDA-1DDF1F14FC91}"/>
              </a:ext>
            </a:extLst>
          </p:cNvPr>
          <p:cNvSpPr/>
          <p:nvPr/>
        </p:nvSpPr>
        <p:spPr>
          <a:xfrm>
            <a:off x="4769892" y="1720840"/>
            <a:ext cx="7269708" cy="3139321"/>
          </a:xfrm>
          <a:prstGeom prst="rect">
            <a:avLst/>
          </a:prstGeom>
        </p:spPr>
        <p:txBody>
          <a:bodyPr wrap="square">
            <a:spAutoFit/>
          </a:bodyPr>
          <a:lstStyle/>
          <a:p>
            <a:r>
              <a:rPr lang="en-IE" dirty="0">
                <a:solidFill>
                  <a:schemeClr val="bg1">
                    <a:lumMod val="75000"/>
                  </a:schemeClr>
                </a:solidFill>
                <a:latin typeface="Menlo" panose="020B0609030804020204" pitchFamily="49" charset="0"/>
              </a:rPr>
              <a:t>d3.json('</a:t>
            </a:r>
            <a:r>
              <a:rPr lang="en-IE" dirty="0" err="1">
                <a:solidFill>
                  <a:schemeClr val="bg1">
                    <a:lumMod val="75000"/>
                  </a:schemeClr>
                </a:solidFill>
                <a:latin typeface="Menlo" panose="020B0609030804020204" pitchFamily="49" charset="0"/>
              </a:rPr>
              <a:t>data.json</a:t>
            </a:r>
            <a:r>
              <a:rPr lang="en-IE" dirty="0">
                <a:solidFill>
                  <a:schemeClr val="bg1">
                    <a:lumMod val="75000"/>
                  </a:schemeClr>
                </a:solidFill>
                <a:latin typeface="Menlo" panose="020B0609030804020204" pitchFamily="49" charset="0"/>
              </a:rPr>
              <a:t>').then(_data =&gt; {</a:t>
            </a:r>
          </a:p>
          <a:p>
            <a:r>
              <a:rPr lang="en-IE" dirty="0">
                <a:solidFill>
                  <a:srgbClr val="008000"/>
                </a:solidFill>
                <a:latin typeface="Menlo" panose="020B0609030804020204" pitchFamily="49" charset="0"/>
              </a:rPr>
              <a:t>// data transform</a:t>
            </a:r>
            <a:endParaRPr lang="en-IE" dirty="0">
              <a:solidFill>
                <a:srgbClr val="000000"/>
              </a:solidFill>
              <a:latin typeface="Menlo" panose="020B0609030804020204" pitchFamily="49" charset="0"/>
            </a:endParaRPr>
          </a:p>
          <a:p>
            <a:r>
              <a:rPr lang="en-IE" dirty="0">
                <a:solidFill>
                  <a:srgbClr val="0000FF"/>
                </a:solidFill>
                <a:latin typeface="Menlo" panose="020B0609030804020204" pitchFamily="49" charset="0"/>
              </a:rPr>
              <a:t>let</a:t>
            </a:r>
            <a:r>
              <a:rPr lang="en-IE" dirty="0">
                <a:solidFill>
                  <a:srgbClr val="000000"/>
                </a:solidFill>
                <a:latin typeface="Menlo" panose="020B0609030804020204" pitchFamily="49" charset="0"/>
              </a:rPr>
              <a:t> </a:t>
            </a:r>
            <a:r>
              <a:rPr lang="en-IE" dirty="0">
                <a:solidFill>
                  <a:srgbClr val="001080"/>
                </a:solidFill>
                <a:latin typeface="Menlo" panose="020B0609030804020204" pitchFamily="49" charset="0"/>
              </a:rPr>
              <a:t>data</a:t>
            </a:r>
            <a:r>
              <a:rPr lang="en-IE" dirty="0">
                <a:solidFill>
                  <a:srgbClr val="000000"/>
                </a:solidFill>
                <a:latin typeface="Menlo" panose="020B0609030804020204" pitchFamily="49" charset="0"/>
              </a:rPr>
              <a:t> = </a:t>
            </a:r>
            <a:r>
              <a:rPr lang="en-IE" dirty="0">
                <a:solidFill>
                  <a:srgbClr val="795E26"/>
                </a:solidFill>
                <a:latin typeface="Menlo" panose="020B0609030804020204" pitchFamily="49" charset="0"/>
              </a:rPr>
              <a:t>pie</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d3</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entries</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_data</a:t>
            </a:r>
            <a:r>
              <a:rPr lang="en-IE" dirty="0">
                <a:solidFill>
                  <a:srgbClr val="000000"/>
                </a:solidFill>
                <a:latin typeface="Menlo" panose="020B0609030804020204" pitchFamily="49" charset="0"/>
              </a:rPr>
              <a:t>))</a:t>
            </a:r>
          </a:p>
          <a:p>
            <a:br>
              <a:rPr lang="en-IE" dirty="0">
                <a:solidFill>
                  <a:schemeClr val="bg1">
                    <a:lumMod val="75000"/>
                  </a:schemeClr>
                </a:solidFill>
                <a:latin typeface="Menlo" panose="020B0609030804020204" pitchFamily="49" charset="0"/>
              </a:rPr>
            </a:br>
            <a:r>
              <a:rPr lang="en-IE" dirty="0">
                <a:solidFill>
                  <a:schemeClr val="bg1">
                    <a:lumMod val="75000"/>
                  </a:schemeClr>
                </a:solidFill>
                <a:latin typeface="Menlo" panose="020B0609030804020204" pitchFamily="49" charset="0"/>
              </a:rPr>
              <a:t>// data binding:</a:t>
            </a:r>
          </a:p>
          <a:p>
            <a:r>
              <a:rPr lang="en-IE" dirty="0">
                <a:solidFill>
                  <a:schemeClr val="bg1">
                    <a:lumMod val="75000"/>
                  </a:schemeClr>
                </a:solidFill>
                <a:latin typeface="Menlo" panose="020B0609030804020204" pitchFamily="49" charset="0"/>
              </a:rPr>
              <a:t>let sector = </a:t>
            </a:r>
            <a:r>
              <a:rPr lang="en-IE" dirty="0" err="1">
                <a:solidFill>
                  <a:schemeClr val="bg1">
                    <a:lumMod val="75000"/>
                  </a:schemeClr>
                </a:solidFill>
                <a:latin typeface="Menlo" panose="020B0609030804020204" pitchFamily="49" charset="0"/>
              </a:rPr>
              <a:t>elementGroup.selectAll</a:t>
            </a:r>
            <a:r>
              <a:rPr lang="en-IE" dirty="0">
                <a:solidFill>
                  <a:schemeClr val="bg1">
                    <a:lumMod val="75000"/>
                  </a:schemeClr>
                </a:solidFill>
                <a:latin typeface="Menlo" panose="020B0609030804020204" pitchFamily="49" charset="0"/>
              </a:rPr>
              <a:t>('.sector').data(data)</a:t>
            </a:r>
          </a:p>
          <a:p>
            <a:br>
              <a:rPr lang="en-IE" dirty="0">
                <a:solidFill>
                  <a:schemeClr val="bg1">
                    <a:lumMod val="75000"/>
                  </a:schemeClr>
                </a:solidFill>
                <a:latin typeface="Menlo" panose="020B0609030804020204" pitchFamily="49" charset="0"/>
              </a:rPr>
            </a:br>
            <a:r>
              <a:rPr lang="en-IE" dirty="0" err="1">
                <a:solidFill>
                  <a:schemeClr val="bg1">
                    <a:lumMod val="75000"/>
                  </a:schemeClr>
                </a:solidFill>
                <a:latin typeface="Menlo" panose="020B0609030804020204" pitchFamily="49" charset="0"/>
              </a:rPr>
              <a:t>sector.enter</a:t>
            </a:r>
            <a:r>
              <a:rPr lang="en-IE" dirty="0">
                <a:solidFill>
                  <a:schemeClr val="bg1">
                    <a:lumMod val="75000"/>
                  </a:schemeClr>
                </a:solidFill>
                <a:latin typeface="Menlo" panose="020B0609030804020204" pitchFamily="49" charset="0"/>
              </a:rPr>
              <a:t>()</a:t>
            </a:r>
          </a:p>
          <a:p>
            <a:r>
              <a:rPr lang="en-IE" dirty="0">
                <a:solidFill>
                  <a:schemeClr val="bg1">
                    <a:lumMod val="75000"/>
                  </a:schemeClr>
                </a:solidFill>
                <a:latin typeface="Menlo" panose="020B0609030804020204" pitchFamily="49" charset="0"/>
              </a:rPr>
              <a:t>.append('g').call(</a:t>
            </a:r>
            <a:r>
              <a:rPr lang="en-IE" dirty="0" err="1">
                <a:solidFill>
                  <a:schemeClr val="bg1">
                    <a:lumMod val="75000"/>
                  </a:schemeClr>
                </a:solidFill>
                <a:latin typeface="Menlo" panose="020B0609030804020204" pitchFamily="49" charset="0"/>
              </a:rPr>
              <a:t>drawSlices</a:t>
            </a:r>
            <a:r>
              <a:rPr lang="en-IE" dirty="0">
                <a:solidFill>
                  <a:schemeClr val="bg1">
                    <a:lumMod val="75000"/>
                  </a:schemeClr>
                </a:solidFill>
                <a:latin typeface="Menlo" panose="020B0609030804020204" pitchFamily="49" charset="0"/>
              </a:rPr>
              <a:t>)</a:t>
            </a:r>
          </a:p>
          <a:p>
            <a:r>
              <a:rPr lang="en-IE" dirty="0">
                <a:solidFill>
                  <a:schemeClr val="bg1">
                    <a:lumMod val="75000"/>
                  </a:schemeClr>
                </a:solidFill>
                <a:latin typeface="Menlo" panose="020B0609030804020204" pitchFamily="49" charset="0"/>
              </a:rPr>
              <a:t>})</a:t>
            </a:r>
            <a:endParaRPr lang="en-IE" b="0" dirty="0">
              <a:solidFill>
                <a:schemeClr val="bg1">
                  <a:lumMod val="75000"/>
                </a:schemeClr>
              </a:solidFill>
              <a:effectLst/>
              <a:latin typeface="Menlo" panose="020B0609030804020204" pitchFamily="49" charset="0"/>
            </a:endParaRPr>
          </a:p>
        </p:txBody>
      </p:sp>
    </p:spTree>
    <p:extLst>
      <p:ext uri="{BB962C8B-B14F-4D97-AF65-F5344CB8AC3E}">
        <p14:creationId xmlns:p14="http://schemas.microsoft.com/office/powerpoint/2010/main" val="203553110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0539ACA-9970-9B4A-A04B-D1EC9F3F504A}"/>
              </a:ext>
            </a:extLst>
          </p:cNvPr>
          <p:cNvSpPr>
            <a:spLocks noGrp="1"/>
          </p:cNvSpPr>
          <p:nvPr>
            <p:ph type="pic" sz="quarter" idx="10"/>
          </p:nvPr>
        </p:nvSpPr>
        <p:spPr>
          <a:xfrm>
            <a:off x="-1" y="0"/>
            <a:ext cx="4054072" cy="6858000"/>
          </a:xfrm>
        </p:spPr>
      </p:sp>
      <p:sp>
        <p:nvSpPr>
          <p:cNvPr id="4" name="TextBox 3">
            <a:extLst>
              <a:ext uri="{FF2B5EF4-FFF2-40B4-BE49-F238E27FC236}">
                <a16:creationId xmlns:a16="http://schemas.microsoft.com/office/drawing/2014/main" id="{7C48CF0D-1CD2-2442-B433-456272227B6F}"/>
              </a:ext>
            </a:extLst>
          </p:cNvPr>
          <p:cNvSpPr txBox="1"/>
          <p:nvPr/>
        </p:nvSpPr>
        <p:spPr>
          <a:xfrm>
            <a:off x="715820" y="1028343"/>
            <a:ext cx="2622431" cy="5078313"/>
          </a:xfrm>
          <a:prstGeom prst="rect">
            <a:avLst/>
          </a:prstGeom>
          <a:noFill/>
        </p:spPr>
        <p:txBody>
          <a:bodyPr wrap="square" rtlCol="0">
            <a:spAutoFit/>
          </a:bodyPr>
          <a:lstStyle/>
          <a:p>
            <a:r>
              <a:rPr lang="en-IE" b="1" dirty="0" err="1">
                <a:solidFill>
                  <a:schemeClr val="bg1">
                    <a:lumMod val="75000"/>
                  </a:schemeClr>
                </a:solidFill>
              </a:rPr>
              <a:t>Bloque</a:t>
            </a:r>
            <a:r>
              <a:rPr lang="en-IE" b="1" dirty="0">
                <a:solidFill>
                  <a:schemeClr val="bg1">
                    <a:lumMod val="75000"/>
                  </a:schemeClr>
                </a:solidFill>
              </a:rPr>
              <a:t> 1:</a:t>
            </a:r>
          </a:p>
          <a:p>
            <a:pPr lvl="0"/>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Constantes</a:t>
            </a:r>
            <a:endParaRPr lang="en-IE" dirty="0">
              <a:solidFill>
                <a:schemeClr val="bg1">
                  <a:lumMod val="75000"/>
                </a:schemeClr>
              </a:solidFill>
            </a:endParaRPr>
          </a:p>
          <a:p>
            <a:r>
              <a:rPr lang="en-US" dirty="0" err="1">
                <a:solidFill>
                  <a:schemeClr val="bg1">
                    <a:lumMod val="75000"/>
                  </a:schemeClr>
                </a:solidFill>
              </a:rPr>
              <a:t>Declarar</a:t>
            </a:r>
            <a:r>
              <a:rPr lang="en-US" dirty="0">
                <a:solidFill>
                  <a:schemeClr val="bg1">
                    <a:lumMod val="75000"/>
                  </a:schemeClr>
                </a:solidFill>
              </a:rPr>
              <a:t> el </a:t>
            </a:r>
            <a:r>
              <a:rPr lang="en-US" dirty="0" err="1">
                <a:solidFill>
                  <a:schemeClr val="bg1">
                    <a:lumMod val="75000"/>
                  </a:schemeClr>
                </a:solidFill>
              </a:rPr>
              <a:t>svg</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escala</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ejes</a:t>
            </a:r>
            <a:endParaRPr lang="en-IE" dirty="0">
              <a:solidFill>
                <a:schemeClr val="bg1">
                  <a:lumMod val="75000"/>
                </a:schemeClr>
              </a:solidFill>
            </a:endParaRPr>
          </a:p>
          <a:p>
            <a:pPr lvl="0"/>
            <a:r>
              <a:rPr lang="en-US" dirty="0">
                <a:solidFill>
                  <a:schemeClr val="bg1">
                    <a:lumMod val="75000"/>
                  </a:schemeClr>
                </a:solidFill>
              </a:rPr>
              <a:t>Tooltip</a:t>
            </a:r>
            <a:endParaRPr lang="en-IE" dirty="0">
              <a:solidFill>
                <a:schemeClr val="bg1">
                  <a:lumMod val="75000"/>
                </a:schemeClr>
              </a:solidFill>
            </a:endParaRPr>
          </a:p>
          <a:p>
            <a:r>
              <a:rPr lang="en-US" dirty="0">
                <a:solidFill>
                  <a:schemeClr val="bg1">
                    <a:lumMod val="75000"/>
                  </a:schemeClr>
                </a:solidFill>
              </a:rPr>
              <a:t> </a:t>
            </a:r>
            <a:endParaRPr lang="en-IE" dirty="0">
              <a:solidFill>
                <a:schemeClr val="bg1">
                  <a:lumMod val="75000"/>
                </a:schemeClr>
              </a:solidFill>
            </a:endParaRPr>
          </a:p>
          <a:p>
            <a:r>
              <a:rPr lang="en-GB" b="1" dirty="0" err="1"/>
              <a:t>Bloque</a:t>
            </a:r>
            <a:r>
              <a:rPr lang="en-GB" b="1" dirty="0"/>
              <a:t> 2: data call</a:t>
            </a:r>
            <a:endParaRPr lang="en-IE" b="1" dirty="0"/>
          </a:p>
          <a:p>
            <a:pPr lvl="0"/>
            <a:r>
              <a:rPr lang="en-IE" dirty="0" err="1">
                <a:solidFill>
                  <a:schemeClr val="bg1">
                    <a:lumMod val="75000"/>
                  </a:schemeClr>
                </a:solidFill>
              </a:rPr>
              <a:t>Formato</a:t>
            </a:r>
            <a:r>
              <a:rPr lang="en-IE" dirty="0">
                <a:solidFill>
                  <a:schemeClr val="bg1">
                    <a:lumMod val="75000"/>
                  </a:schemeClr>
                </a:solidFill>
              </a:rPr>
              <a:t> de </a:t>
            </a:r>
            <a:r>
              <a:rPr lang="en-IE" dirty="0" err="1">
                <a:solidFill>
                  <a:schemeClr val="bg1">
                    <a:lumMod val="75000"/>
                  </a:schemeClr>
                </a:solidFill>
              </a:rPr>
              <a:t>datos</a:t>
            </a:r>
            <a:endParaRPr lang="en-IE" dirty="0">
              <a:solidFill>
                <a:schemeClr val="bg1">
                  <a:lumMod val="75000"/>
                </a:schemeClr>
              </a:solidFill>
            </a:endParaRPr>
          </a:p>
          <a:p>
            <a:pPr lvl="0"/>
            <a:r>
              <a:rPr lang="en-IE" dirty="0" err="1">
                <a:solidFill>
                  <a:schemeClr val="bg1">
                    <a:lumMod val="75000"/>
                  </a:schemeClr>
                </a:solidFill>
              </a:rPr>
              <a:t>Añadir</a:t>
            </a:r>
            <a:r>
              <a:rPr lang="en-IE" dirty="0">
                <a:solidFill>
                  <a:schemeClr val="bg1">
                    <a:lumMod val="75000"/>
                  </a:schemeClr>
                </a:solidFill>
              </a:rPr>
              <a:t> el </a:t>
            </a:r>
            <a:r>
              <a:rPr lang="en-IE" dirty="0" err="1">
                <a:solidFill>
                  <a:schemeClr val="bg1">
                    <a:lumMod val="75000"/>
                  </a:schemeClr>
                </a:solidFill>
              </a:rPr>
              <a:t>dominio</a:t>
            </a:r>
            <a:r>
              <a:rPr lang="en-IE" dirty="0">
                <a:solidFill>
                  <a:schemeClr val="bg1">
                    <a:lumMod val="75000"/>
                  </a:schemeClr>
                </a:solidFill>
              </a:rPr>
              <a:t> a la </a:t>
            </a:r>
            <a:r>
              <a:rPr lang="en-IE" dirty="0" err="1">
                <a:solidFill>
                  <a:schemeClr val="bg1">
                    <a:lumMod val="75000"/>
                  </a:schemeClr>
                </a:solidFill>
              </a:rPr>
              <a:t>escala</a:t>
            </a:r>
            <a:endParaRPr lang="en-IE" dirty="0">
              <a:solidFill>
                <a:schemeClr val="bg1">
                  <a:lumMod val="75000"/>
                </a:schemeClr>
              </a:solidFill>
            </a:endParaRPr>
          </a:p>
          <a:p>
            <a:pPr lvl="0"/>
            <a:r>
              <a:rPr lang="en-IE" dirty="0" err="1">
                <a:solidFill>
                  <a:schemeClr val="bg1">
                    <a:lumMod val="75000"/>
                  </a:schemeClr>
                </a:solidFill>
              </a:rPr>
              <a:t>Llamar</a:t>
            </a:r>
            <a:r>
              <a:rPr lang="en-IE" dirty="0">
                <a:solidFill>
                  <a:schemeClr val="bg1">
                    <a:lumMod val="75000"/>
                  </a:schemeClr>
                </a:solidFill>
              </a:rPr>
              <a:t> a los </a:t>
            </a:r>
            <a:r>
              <a:rPr lang="en-IE" dirty="0" err="1">
                <a:solidFill>
                  <a:schemeClr val="bg1">
                    <a:lumMod val="75000"/>
                  </a:schemeClr>
                </a:solidFill>
              </a:rPr>
              <a:t>ejes</a:t>
            </a:r>
            <a:endParaRPr lang="en-IE" dirty="0">
              <a:solidFill>
                <a:schemeClr val="bg1">
                  <a:lumMod val="75000"/>
                </a:schemeClr>
              </a:solidFill>
            </a:endParaRPr>
          </a:p>
          <a:p>
            <a:pPr lvl="0"/>
            <a:r>
              <a:rPr lang="en-GB" dirty="0"/>
              <a:t>Data binding </a:t>
            </a:r>
            <a:endParaRPr lang="en-IE" dirty="0"/>
          </a:p>
          <a:p>
            <a:pPr lvl="0"/>
            <a:r>
              <a:rPr lang="en-IE" dirty="0" err="1">
                <a:solidFill>
                  <a:schemeClr val="bg1">
                    <a:lumMod val="75000"/>
                  </a:schemeClr>
                </a:solidFill>
              </a:rPr>
              <a:t>Patrón</a:t>
            </a:r>
            <a:r>
              <a:rPr lang="en-IE" dirty="0">
                <a:solidFill>
                  <a:schemeClr val="bg1">
                    <a:lumMod val="75000"/>
                  </a:schemeClr>
                </a:solidFill>
              </a:rPr>
              <a:t> de </a:t>
            </a:r>
            <a:r>
              <a:rPr lang="en-IE" dirty="0" err="1">
                <a:solidFill>
                  <a:schemeClr val="bg1">
                    <a:lumMod val="75000"/>
                  </a:schemeClr>
                </a:solidFill>
              </a:rPr>
              <a:t>actualización</a:t>
            </a:r>
            <a:endParaRPr lang="en-IE" dirty="0">
              <a:solidFill>
                <a:schemeClr val="bg1">
                  <a:lumMod val="75000"/>
                </a:schemeClr>
              </a:solidFill>
            </a:endParaRPr>
          </a:p>
          <a:p>
            <a:r>
              <a:rPr lang="en-GB"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3:</a:t>
            </a:r>
            <a:endParaRPr lang="en-IE" b="1" dirty="0">
              <a:solidFill>
                <a:schemeClr val="bg1">
                  <a:lumMod val="75000"/>
                </a:schemeClr>
              </a:solidFill>
            </a:endParaRPr>
          </a:p>
          <a:p>
            <a:pPr lvl="0"/>
            <a:r>
              <a:rPr lang="en-IE" dirty="0" err="1">
                <a:solidFill>
                  <a:schemeClr val="bg1">
                    <a:lumMod val="75000"/>
                  </a:schemeClr>
                </a:solidFill>
              </a:rPr>
              <a:t>Definición</a:t>
            </a:r>
            <a:r>
              <a:rPr lang="en-IE" dirty="0">
                <a:solidFill>
                  <a:schemeClr val="bg1">
                    <a:lumMod val="75000"/>
                  </a:schemeClr>
                </a:solidFill>
              </a:rPr>
              <a:t> de </a:t>
            </a:r>
            <a:r>
              <a:rPr lang="en-IE" dirty="0" err="1">
                <a:solidFill>
                  <a:schemeClr val="bg1">
                    <a:lumMod val="75000"/>
                  </a:schemeClr>
                </a:solidFill>
              </a:rPr>
              <a:t>funciones</a:t>
            </a:r>
            <a:endParaRPr lang="en-IE" dirty="0">
              <a:solidFill>
                <a:schemeClr val="bg1">
                  <a:lumMod val="75000"/>
                </a:schemeClr>
              </a:solidFill>
            </a:endParaRPr>
          </a:p>
          <a:p>
            <a:endParaRPr lang="es-ES_tradnl" dirty="0"/>
          </a:p>
        </p:txBody>
      </p:sp>
      <p:sp>
        <p:nvSpPr>
          <p:cNvPr id="5" name="Rectangle 4">
            <a:extLst>
              <a:ext uri="{FF2B5EF4-FFF2-40B4-BE49-F238E27FC236}">
                <a16:creationId xmlns:a16="http://schemas.microsoft.com/office/drawing/2014/main" id="{3DF58D79-7979-B14C-A80D-F41863C0B648}"/>
              </a:ext>
            </a:extLst>
          </p:cNvPr>
          <p:cNvSpPr/>
          <p:nvPr/>
        </p:nvSpPr>
        <p:spPr>
          <a:xfrm>
            <a:off x="4769891" y="1720840"/>
            <a:ext cx="7699199" cy="3139321"/>
          </a:xfrm>
          <a:prstGeom prst="rect">
            <a:avLst/>
          </a:prstGeom>
        </p:spPr>
        <p:txBody>
          <a:bodyPr wrap="square">
            <a:spAutoFit/>
          </a:bodyPr>
          <a:lstStyle/>
          <a:p>
            <a:r>
              <a:rPr lang="en-IE" dirty="0">
                <a:solidFill>
                  <a:schemeClr val="bg1">
                    <a:lumMod val="75000"/>
                  </a:schemeClr>
                </a:solidFill>
                <a:latin typeface="Menlo" panose="020B0609030804020204" pitchFamily="49" charset="0"/>
              </a:rPr>
              <a:t>d3.json('</a:t>
            </a:r>
            <a:r>
              <a:rPr lang="en-IE" dirty="0" err="1">
                <a:solidFill>
                  <a:schemeClr val="bg1">
                    <a:lumMod val="75000"/>
                  </a:schemeClr>
                </a:solidFill>
                <a:latin typeface="Menlo" panose="020B0609030804020204" pitchFamily="49" charset="0"/>
              </a:rPr>
              <a:t>data.json</a:t>
            </a:r>
            <a:r>
              <a:rPr lang="en-IE" dirty="0">
                <a:solidFill>
                  <a:schemeClr val="bg1">
                    <a:lumMod val="75000"/>
                  </a:schemeClr>
                </a:solidFill>
                <a:latin typeface="Menlo" panose="020B0609030804020204" pitchFamily="49" charset="0"/>
              </a:rPr>
              <a:t>').then(_data =&gt; {</a:t>
            </a:r>
          </a:p>
          <a:p>
            <a:r>
              <a:rPr lang="en-IE" dirty="0">
                <a:solidFill>
                  <a:schemeClr val="bg1">
                    <a:lumMod val="75000"/>
                  </a:schemeClr>
                </a:solidFill>
                <a:latin typeface="Menlo" panose="020B0609030804020204" pitchFamily="49" charset="0"/>
              </a:rPr>
              <a:t>// data transform</a:t>
            </a:r>
          </a:p>
          <a:p>
            <a:r>
              <a:rPr lang="en-IE" dirty="0">
                <a:solidFill>
                  <a:schemeClr val="bg1">
                    <a:lumMod val="75000"/>
                  </a:schemeClr>
                </a:solidFill>
                <a:latin typeface="Menlo" panose="020B0609030804020204" pitchFamily="49" charset="0"/>
              </a:rPr>
              <a:t>let data = pie(d3.entries(_data))</a:t>
            </a:r>
          </a:p>
          <a:p>
            <a:br>
              <a:rPr lang="en-IE" dirty="0">
                <a:solidFill>
                  <a:srgbClr val="000000"/>
                </a:solidFill>
                <a:latin typeface="Menlo" panose="020B0609030804020204" pitchFamily="49" charset="0"/>
              </a:rPr>
            </a:br>
            <a:r>
              <a:rPr lang="en-IE" dirty="0">
                <a:solidFill>
                  <a:srgbClr val="008000"/>
                </a:solidFill>
                <a:latin typeface="Menlo" panose="020B0609030804020204" pitchFamily="49" charset="0"/>
              </a:rPr>
              <a:t>// data binding:</a:t>
            </a:r>
            <a:endParaRPr lang="en-IE" dirty="0">
              <a:solidFill>
                <a:srgbClr val="000000"/>
              </a:solidFill>
              <a:latin typeface="Menlo" panose="020B0609030804020204" pitchFamily="49" charset="0"/>
            </a:endParaRPr>
          </a:p>
          <a:p>
            <a:r>
              <a:rPr lang="en-IE" dirty="0">
                <a:solidFill>
                  <a:srgbClr val="0000FF"/>
                </a:solidFill>
                <a:latin typeface="Menlo" panose="020B0609030804020204" pitchFamily="49" charset="0"/>
              </a:rPr>
              <a:t>let</a:t>
            </a:r>
            <a:r>
              <a:rPr lang="en-IE" dirty="0">
                <a:solidFill>
                  <a:srgbClr val="000000"/>
                </a:solidFill>
                <a:latin typeface="Menlo" panose="020B0609030804020204" pitchFamily="49" charset="0"/>
              </a:rPr>
              <a:t> </a:t>
            </a:r>
            <a:r>
              <a:rPr lang="en-IE" dirty="0">
                <a:solidFill>
                  <a:srgbClr val="001080"/>
                </a:solidFill>
                <a:latin typeface="Menlo" panose="020B0609030804020204" pitchFamily="49" charset="0"/>
              </a:rPr>
              <a:t>sector</a:t>
            </a:r>
            <a:r>
              <a:rPr lang="en-IE" dirty="0">
                <a:solidFill>
                  <a:srgbClr val="000000"/>
                </a:solidFill>
                <a:latin typeface="Menlo" panose="020B0609030804020204" pitchFamily="49" charset="0"/>
              </a:rPr>
              <a:t> = </a:t>
            </a:r>
            <a:r>
              <a:rPr lang="en-IE" dirty="0" err="1">
                <a:solidFill>
                  <a:srgbClr val="0070C1"/>
                </a:solidFill>
                <a:latin typeface="Menlo" panose="020B0609030804020204" pitchFamily="49" charset="0"/>
              </a:rPr>
              <a:t>elementGroup</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selectAll</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'.sector'</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data</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data</a:t>
            </a:r>
            <a:r>
              <a:rPr lang="en-IE" dirty="0">
                <a:solidFill>
                  <a:srgbClr val="000000"/>
                </a:solidFill>
                <a:latin typeface="Menlo" panose="020B0609030804020204" pitchFamily="49" charset="0"/>
              </a:rPr>
              <a:t>)</a:t>
            </a:r>
          </a:p>
          <a:p>
            <a:br>
              <a:rPr lang="en-IE" dirty="0">
                <a:solidFill>
                  <a:srgbClr val="000000"/>
                </a:solidFill>
                <a:latin typeface="Menlo" panose="020B0609030804020204" pitchFamily="49" charset="0"/>
              </a:rPr>
            </a:br>
            <a:r>
              <a:rPr lang="en-IE" dirty="0" err="1">
                <a:solidFill>
                  <a:schemeClr val="bg1">
                    <a:lumMod val="75000"/>
                  </a:schemeClr>
                </a:solidFill>
                <a:latin typeface="Menlo" panose="020B0609030804020204" pitchFamily="49" charset="0"/>
              </a:rPr>
              <a:t>sector.enter</a:t>
            </a:r>
            <a:r>
              <a:rPr lang="en-IE" dirty="0">
                <a:solidFill>
                  <a:schemeClr val="bg1">
                    <a:lumMod val="75000"/>
                  </a:schemeClr>
                </a:solidFill>
                <a:latin typeface="Menlo" panose="020B0609030804020204" pitchFamily="49" charset="0"/>
              </a:rPr>
              <a:t>()</a:t>
            </a:r>
          </a:p>
          <a:p>
            <a:r>
              <a:rPr lang="en-IE" dirty="0">
                <a:solidFill>
                  <a:schemeClr val="bg1">
                    <a:lumMod val="75000"/>
                  </a:schemeClr>
                </a:solidFill>
                <a:latin typeface="Menlo" panose="020B0609030804020204" pitchFamily="49" charset="0"/>
              </a:rPr>
              <a:t>.append('g').call(</a:t>
            </a:r>
            <a:r>
              <a:rPr lang="en-IE" dirty="0" err="1">
                <a:solidFill>
                  <a:schemeClr val="bg1">
                    <a:lumMod val="75000"/>
                  </a:schemeClr>
                </a:solidFill>
                <a:latin typeface="Menlo" panose="020B0609030804020204" pitchFamily="49" charset="0"/>
              </a:rPr>
              <a:t>drawSlices</a:t>
            </a:r>
            <a:r>
              <a:rPr lang="en-IE" dirty="0">
                <a:solidFill>
                  <a:schemeClr val="bg1">
                    <a:lumMod val="75000"/>
                  </a:schemeClr>
                </a:solidFill>
                <a:latin typeface="Menlo" panose="020B0609030804020204" pitchFamily="49" charset="0"/>
              </a:rPr>
              <a:t>)</a:t>
            </a:r>
          </a:p>
          <a:p>
            <a:r>
              <a:rPr lang="en-IE" dirty="0">
                <a:solidFill>
                  <a:schemeClr val="bg1">
                    <a:lumMod val="75000"/>
                  </a:schemeClr>
                </a:solidFill>
                <a:latin typeface="Menlo" panose="020B0609030804020204" pitchFamily="49" charset="0"/>
              </a:rPr>
              <a:t>})</a:t>
            </a:r>
            <a:endParaRPr lang="en-IE" b="0" dirty="0">
              <a:solidFill>
                <a:schemeClr val="bg1">
                  <a:lumMod val="75000"/>
                </a:schemeClr>
              </a:solidFill>
              <a:effectLst/>
              <a:latin typeface="Menlo" panose="020B0609030804020204" pitchFamily="49" charset="0"/>
            </a:endParaRPr>
          </a:p>
        </p:txBody>
      </p:sp>
    </p:spTree>
    <p:extLst>
      <p:ext uri="{BB962C8B-B14F-4D97-AF65-F5344CB8AC3E}">
        <p14:creationId xmlns:p14="http://schemas.microsoft.com/office/powerpoint/2010/main" val="294826080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0539ACA-9970-9B4A-A04B-D1EC9F3F504A}"/>
              </a:ext>
            </a:extLst>
          </p:cNvPr>
          <p:cNvSpPr>
            <a:spLocks noGrp="1"/>
          </p:cNvSpPr>
          <p:nvPr>
            <p:ph type="pic" sz="quarter" idx="10"/>
          </p:nvPr>
        </p:nvSpPr>
        <p:spPr>
          <a:xfrm>
            <a:off x="0" y="-1"/>
            <a:ext cx="4054072" cy="6858000"/>
          </a:xfrm>
        </p:spPr>
      </p:sp>
      <p:sp>
        <p:nvSpPr>
          <p:cNvPr id="4" name="TextBox 3">
            <a:extLst>
              <a:ext uri="{FF2B5EF4-FFF2-40B4-BE49-F238E27FC236}">
                <a16:creationId xmlns:a16="http://schemas.microsoft.com/office/drawing/2014/main" id="{7C48CF0D-1CD2-2442-B433-456272227B6F}"/>
              </a:ext>
            </a:extLst>
          </p:cNvPr>
          <p:cNvSpPr txBox="1"/>
          <p:nvPr/>
        </p:nvSpPr>
        <p:spPr>
          <a:xfrm>
            <a:off x="715820" y="1028343"/>
            <a:ext cx="2622431" cy="5078313"/>
          </a:xfrm>
          <a:prstGeom prst="rect">
            <a:avLst/>
          </a:prstGeom>
          <a:noFill/>
        </p:spPr>
        <p:txBody>
          <a:bodyPr wrap="square" rtlCol="0">
            <a:spAutoFit/>
          </a:bodyPr>
          <a:lstStyle/>
          <a:p>
            <a:r>
              <a:rPr lang="en-IE" b="1" dirty="0" err="1">
                <a:solidFill>
                  <a:schemeClr val="bg1">
                    <a:lumMod val="75000"/>
                  </a:schemeClr>
                </a:solidFill>
              </a:rPr>
              <a:t>Bloque</a:t>
            </a:r>
            <a:r>
              <a:rPr lang="en-IE" b="1" dirty="0">
                <a:solidFill>
                  <a:schemeClr val="bg1">
                    <a:lumMod val="75000"/>
                  </a:schemeClr>
                </a:solidFill>
              </a:rPr>
              <a:t> 1:</a:t>
            </a:r>
          </a:p>
          <a:p>
            <a:pPr lvl="0"/>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Constantes</a:t>
            </a:r>
            <a:endParaRPr lang="en-IE" dirty="0">
              <a:solidFill>
                <a:schemeClr val="bg1">
                  <a:lumMod val="75000"/>
                </a:schemeClr>
              </a:solidFill>
            </a:endParaRPr>
          </a:p>
          <a:p>
            <a:r>
              <a:rPr lang="en-US" dirty="0" err="1">
                <a:solidFill>
                  <a:schemeClr val="bg1">
                    <a:lumMod val="75000"/>
                  </a:schemeClr>
                </a:solidFill>
              </a:rPr>
              <a:t>Declarar</a:t>
            </a:r>
            <a:r>
              <a:rPr lang="en-US" dirty="0">
                <a:solidFill>
                  <a:schemeClr val="bg1">
                    <a:lumMod val="75000"/>
                  </a:schemeClr>
                </a:solidFill>
              </a:rPr>
              <a:t> el </a:t>
            </a:r>
            <a:r>
              <a:rPr lang="en-US" dirty="0" err="1">
                <a:solidFill>
                  <a:schemeClr val="bg1">
                    <a:lumMod val="75000"/>
                  </a:schemeClr>
                </a:solidFill>
              </a:rPr>
              <a:t>svg</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escala</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ejes</a:t>
            </a:r>
            <a:endParaRPr lang="en-IE" dirty="0">
              <a:solidFill>
                <a:schemeClr val="bg1">
                  <a:lumMod val="75000"/>
                </a:schemeClr>
              </a:solidFill>
            </a:endParaRPr>
          </a:p>
          <a:p>
            <a:pPr lvl="0"/>
            <a:r>
              <a:rPr lang="en-US" dirty="0">
                <a:solidFill>
                  <a:schemeClr val="bg1">
                    <a:lumMod val="75000"/>
                  </a:schemeClr>
                </a:solidFill>
              </a:rPr>
              <a:t>Tooltip</a:t>
            </a:r>
            <a:endParaRPr lang="en-IE" dirty="0">
              <a:solidFill>
                <a:schemeClr val="bg1">
                  <a:lumMod val="75000"/>
                </a:schemeClr>
              </a:solidFill>
            </a:endParaRPr>
          </a:p>
          <a:p>
            <a:r>
              <a:rPr lang="en-US" dirty="0">
                <a:solidFill>
                  <a:schemeClr val="bg1">
                    <a:lumMod val="75000"/>
                  </a:schemeClr>
                </a:solidFill>
              </a:rPr>
              <a:t> </a:t>
            </a:r>
            <a:endParaRPr lang="en-IE" dirty="0">
              <a:solidFill>
                <a:schemeClr val="bg1">
                  <a:lumMod val="75000"/>
                </a:schemeClr>
              </a:solidFill>
            </a:endParaRPr>
          </a:p>
          <a:p>
            <a:r>
              <a:rPr lang="en-GB" b="1" dirty="0" err="1"/>
              <a:t>Bloque</a:t>
            </a:r>
            <a:r>
              <a:rPr lang="en-GB" b="1" dirty="0"/>
              <a:t> 2: data call</a:t>
            </a:r>
            <a:endParaRPr lang="en-IE" b="1" dirty="0"/>
          </a:p>
          <a:p>
            <a:pPr lvl="0"/>
            <a:r>
              <a:rPr lang="en-IE" dirty="0" err="1">
                <a:solidFill>
                  <a:schemeClr val="bg1">
                    <a:lumMod val="75000"/>
                  </a:schemeClr>
                </a:solidFill>
              </a:rPr>
              <a:t>Formato</a:t>
            </a:r>
            <a:r>
              <a:rPr lang="en-IE" dirty="0">
                <a:solidFill>
                  <a:schemeClr val="bg1">
                    <a:lumMod val="75000"/>
                  </a:schemeClr>
                </a:solidFill>
              </a:rPr>
              <a:t> de </a:t>
            </a:r>
            <a:r>
              <a:rPr lang="en-IE" dirty="0" err="1">
                <a:solidFill>
                  <a:schemeClr val="bg1">
                    <a:lumMod val="75000"/>
                  </a:schemeClr>
                </a:solidFill>
              </a:rPr>
              <a:t>datos</a:t>
            </a:r>
            <a:endParaRPr lang="en-IE" dirty="0">
              <a:solidFill>
                <a:schemeClr val="bg1">
                  <a:lumMod val="75000"/>
                </a:schemeClr>
              </a:solidFill>
            </a:endParaRPr>
          </a:p>
          <a:p>
            <a:pPr lvl="0"/>
            <a:r>
              <a:rPr lang="en-IE" dirty="0" err="1">
                <a:solidFill>
                  <a:schemeClr val="bg1">
                    <a:lumMod val="75000"/>
                  </a:schemeClr>
                </a:solidFill>
              </a:rPr>
              <a:t>Añadir</a:t>
            </a:r>
            <a:r>
              <a:rPr lang="en-IE" dirty="0">
                <a:solidFill>
                  <a:schemeClr val="bg1">
                    <a:lumMod val="75000"/>
                  </a:schemeClr>
                </a:solidFill>
              </a:rPr>
              <a:t> el </a:t>
            </a:r>
            <a:r>
              <a:rPr lang="en-IE" dirty="0" err="1">
                <a:solidFill>
                  <a:schemeClr val="bg1">
                    <a:lumMod val="75000"/>
                  </a:schemeClr>
                </a:solidFill>
              </a:rPr>
              <a:t>dominio</a:t>
            </a:r>
            <a:r>
              <a:rPr lang="en-IE" dirty="0">
                <a:solidFill>
                  <a:schemeClr val="bg1">
                    <a:lumMod val="75000"/>
                  </a:schemeClr>
                </a:solidFill>
              </a:rPr>
              <a:t> a la </a:t>
            </a:r>
            <a:r>
              <a:rPr lang="en-IE" dirty="0" err="1">
                <a:solidFill>
                  <a:schemeClr val="bg1">
                    <a:lumMod val="75000"/>
                  </a:schemeClr>
                </a:solidFill>
              </a:rPr>
              <a:t>escala</a:t>
            </a:r>
            <a:endParaRPr lang="en-IE" dirty="0">
              <a:solidFill>
                <a:schemeClr val="bg1">
                  <a:lumMod val="75000"/>
                </a:schemeClr>
              </a:solidFill>
            </a:endParaRPr>
          </a:p>
          <a:p>
            <a:pPr lvl="0"/>
            <a:r>
              <a:rPr lang="en-IE" dirty="0" err="1">
                <a:solidFill>
                  <a:schemeClr val="bg1">
                    <a:lumMod val="75000"/>
                  </a:schemeClr>
                </a:solidFill>
              </a:rPr>
              <a:t>Llamar</a:t>
            </a:r>
            <a:r>
              <a:rPr lang="en-IE" dirty="0">
                <a:solidFill>
                  <a:schemeClr val="bg1">
                    <a:lumMod val="75000"/>
                  </a:schemeClr>
                </a:solidFill>
              </a:rPr>
              <a:t> a los </a:t>
            </a:r>
            <a:r>
              <a:rPr lang="en-IE" dirty="0" err="1">
                <a:solidFill>
                  <a:schemeClr val="bg1">
                    <a:lumMod val="75000"/>
                  </a:schemeClr>
                </a:solidFill>
              </a:rPr>
              <a:t>ejes</a:t>
            </a:r>
            <a:endParaRPr lang="en-IE" dirty="0">
              <a:solidFill>
                <a:schemeClr val="bg1">
                  <a:lumMod val="75000"/>
                </a:schemeClr>
              </a:solidFill>
            </a:endParaRPr>
          </a:p>
          <a:p>
            <a:pPr lvl="0"/>
            <a:r>
              <a:rPr lang="en-GB" dirty="0">
                <a:solidFill>
                  <a:schemeClr val="bg1">
                    <a:lumMod val="75000"/>
                  </a:schemeClr>
                </a:solidFill>
              </a:rPr>
              <a:t>Data binding </a:t>
            </a:r>
            <a:endParaRPr lang="en-IE" dirty="0">
              <a:solidFill>
                <a:schemeClr val="bg1">
                  <a:lumMod val="75000"/>
                </a:schemeClr>
              </a:solidFill>
            </a:endParaRPr>
          </a:p>
          <a:p>
            <a:pPr lvl="0"/>
            <a:r>
              <a:rPr lang="en-IE" dirty="0" err="1"/>
              <a:t>Patrón</a:t>
            </a:r>
            <a:r>
              <a:rPr lang="en-IE" dirty="0"/>
              <a:t> de </a:t>
            </a:r>
            <a:r>
              <a:rPr lang="en-IE" dirty="0" err="1"/>
              <a:t>actualización</a:t>
            </a:r>
            <a:endParaRPr lang="en-IE" dirty="0"/>
          </a:p>
          <a:p>
            <a:r>
              <a:rPr lang="en-GB"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3:</a:t>
            </a:r>
            <a:endParaRPr lang="en-IE" b="1" dirty="0">
              <a:solidFill>
                <a:schemeClr val="bg1">
                  <a:lumMod val="75000"/>
                </a:schemeClr>
              </a:solidFill>
            </a:endParaRPr>
          </a:p>
          <a:p>
            <a:pPr lvl="0"/>
            <a:r>
              <a:rPr lang="en-IE" dirty="0" err="1">
                <a:solidFill>
                  <a:schemeClr val="bg1">
                    <a:lumMod val="75000"/>
                  </a:schemeClr>
                </a:solidFill>
              </a:rPr>
              <a:t>Definición</a:t>
            </a:r>
            <a:r>
              <a:rPr lang="en-IE" dirty="0">
                <a:solidFill>
                  <a:schemeClr val="bg1">
                    <a:lumMod val="75000"/>
                  </a:schemeClr>
                </a:solidFill>
              </a:rPr>
              <a:t> de </a:t>
            </a:r>
            <a:r>
              <a:rPr lang="en-IE" dirty="0" err="1">
                <a:solidFill>
                  <a:schemeClr val="bg1">
                    <a:lumMod val="75000"/>
                  </a:schemeClr>
                </a:solidFill>
              </a:rPr>
              <a:t>funciones</a:t>
            </a:r>
            <a:endParaRPr lang="en-IE" dirty="0">
              <a:solidFill>
                <a:schemeClr val="bg1">
                  <a:lumMod val="75000"/>
                </a:schemeClr>
              </a:solidFill>
            </a:endParaRPr>
          </a:p>
          <a:p>
            <a:endParaRPr lang="es-ES_tradnl" dirty="0"/>
          </a:p>
        </p:txBody>
      </p:sp>
      <p:sp>
        <p:nvSpPr>
          <p:cNvPr id="5" name="Rectangle 4">
            <a:extLst>
              <a:ext uri="{FF2B5EF4-FFF2-40B4-BE49-F238E27FC236}">
                <a16:creationId xmlns:a16="http://schemas.microsoft.com/office/drawing/2014/main" id="{3DF58D79-7979-B14C-A80D-F41863C0B648}"/>
              </a:ext>
            </a:extLst>
          </p:cNvPr>
          <p:cNvSpPr/>
          <p:nvPr/>
        </p:nvSpPr>
        <p:spPr>
          <a:xfrm>
            <a:off x="4769892" y="1720840"/>
            <a:ext cx="6096000" cy="3416320"/>
          </a:xfrm>
          <a:prstGeom prst="rect">
            <a:avLst/>
          </a:prstGeom>
        </p:spPr>
        <p:txBody>
          <a:bodyPr>
            <a:spAutoFit/>
          </a:bodyPr>
          <a:lstStyle/>
          <a:p>
            <a:r>
              <a:rPr lang="en-IE" dirty="0">
                <a:solidFill>
                  <a:schemeClr val="bg1">
                    <a:lumMod val="75000"/>
                  </a:schemeClr>
                </a:solidFill>
                <a:latin typeface="Menlo" panose="020B0609030804020204" pitchFamily="49" charset="0"/>
              </a:rPr>
              <a:t>d3.json('</a:t>
            </a:r>
            <a:r>
              <a:rPr lang="en-IE" dirty="0" err="1">
                <a:solidFill>
                  <a:schemeClr val="bg1">
                    <a:lumMod val="75000"/>
                  </a:schemeClr>
                </a:solidFill>
                <a:latin typeface="Menlo" panose="020B0609030804020204" pitchFamily="49" charset="0"/>
              </a:rPr>
              <a:t>data.json</a:t>
            </a:r>
            <a:r>
              <a:rPr lang="en-IE" dirty="0">
                <a:solidFill>
                  <a:schemeClr val="bg1">
                    <a:lumMod val="75000"/>
                  </a:schemeClr>
                </a:solidFill>
                <a:latin typeface="Menlo" panose="020B0609030804020204" pitchFamily="49" charset="0"/>
              </a:rPr>
              <a:t>').then(_data =&gt; {</a:t>
            </a:r>
          </a:p>
          <a:p>
            <a:r>
              <a:rPr lang="en-IE" dirty="0">
                <a:solidFill>
                  <a:schemeClr val="bg1">
                    <a:lumMod val="75000"/>
                  </a:schemeClr>
                </a:solidFill>
                <a:latin typeface="Menlo" panose="020B0609030804020204" pitchFamily="49" charset="0"/>
              </a:rPr>
              <a:t>// data transform</a:t>
            </a:r>
          </a:p>
          <a:p>
            <a:r>
              <a:rPr lang="en-IE" dirty="0">
                <a:solidFill>
                  <a:schemeClr val="bg1">
                    <a:lumMod val="75000"/>
                  </a:schemeClr>
                </a:solidFill>
                <a:latin typeface="Menlo" panose="020B0609030804020204" pitchFamily="49" charset="0"/>
              </a:rPr>
              <a:t>let data = pie(d3.entries(_data))</a:t>
            </a:r>
          </a:p>
          <a:p>
            <a:br>
              <a:rPr lang="en-IE" dirty="0">
                <a:solidFill>
                  <a:schemeClr val="bg1">
                    <a:lumMod val="75000"/>
                  </a:schemeClr>
                </a:solidFill>
                <a:latin typeface="Menlo" panose="020B0609030804020204" pitchFamily="49" charset="0"/>
              </a:rPr>
            </a:br>
            <a:r>
              <a:rPr lang="en-IE" dirty="0">
                <a:solidFill>
                  <a:schemeClr val="bg1">
                    <a:lumMod val="75000"/>
                  </a:schemeClr>
                </a:solidFill>
                <a:latin typeface="Menlo" panose="020B0609030804020204" pitchFamily="49" charset="0"/>
              </a:rPr>
              <a:t>// data binding:</a:t>
            </a:r>
          </a:p>
          <a:p>
            <a:r>
              <a:rPr lang="en-IE" dirty="0">
                <a:solidFill>
                  <a:schemeClr val="bg1">
                    <a:lumMod val="75000"/>
                  </a:schemeClr>
                </a:solidFill>
                <a:latin typeface="Menlo" panose="020B0609030804020204" pitchFamily="49" charset="0"/>
              </a:rPr>
              <a:t>let sector = </a:t>
            </a:r>
            <a:r>
              <a:rPr lang="en-IE" dirty="0" err="1">
                <a:solidFill>
                  <a:schemeClr val="bg1">
                    <a:lumMod val="75000"/>
                  </a:schemeClr>
                </a:solidFill>
                <a:latin typeface="Menlo" panose="020B0609030804020204" pitchFamily="49" charset="0"/>
              </a:rPr>
              <a:t>elementGroup.selectAll</a:t>
            </a:r>
            <a:r>
              <a:rPr lang="en-IE" dirty="0">
                <a:solidFill>
                  <a:schemeClr val="bg1">
                    <a:lumMod val="75000"/>
                  </a:schemeClr>
                </a:solidFill>
                <a:latin typeface="Menlo" panose="020B0609030804020204" pitchFamily="49" charset="0"/>
              </a:rPr>
              <a:t>('.sector').data(data)</a:t>
            </a:r>
          </a:p>
          <a:p>
            <a:br>
              <a:rPr lang="en-IE" dirty="0">
                <a:solidFill>
                  <a:srgbClr val="000000"/>
                </a:solidFill>
                <a:latin typeface="Menlo" panose="020B0609030804020204" pitchFamily="49" charset="0"/>
              </a:rPr>
            </a:br>
            <a:r>
              <a:rPr lang="en-IE" dirty="0" err="1">
                <a:solidFill>
                  <a:srgbClr val="001080"/>
                </a:solidFill>
                <a:latin typeface="Menlo" panose="020B0609030804020204" pitchFamily="49" charset="0"/>
              </a:rPr>
              <a:t>sector</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enter</a:t>
            </a:r>
            <a:r>
              <a:rPr lang="en-IE" dirty="0">
                <a:solidFill>
                  <a:srgbClr val="000000"/>
                </a:solidFill>
                <a:latin typeface="Menlo" panose="020B0609030804020204" pitchFamily="49" charset="0"/>
              </a:rPr>
              <a:t>()</a:t>
            </a:r>
          </a:p>
          <a:p>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append</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'g'</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call</a:t>
            </a:r>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drawSlices</a:t>
            </a:r>
            <a:r>
              <a:rPr lang="en-IE" dirty="0">
                <a:solidFill>
                  <a:srgbClr val="000000"/>
                </a:solidFill>
                <a:latin typeface="Menlo" panose="020B0609030804020204" pitchFamily="49" charset="0"/>
              </a:rPr>
              <a:t>)</a:t>
            </a:r>
          </a:p>
          <a:p>
            <a:r>
              <a:rPr lang="en-IE" dirty="0">
                <a:solidFill>
                  <a:srgbClr val="000000"/>
                </a:solidFill>
                <a:latin typeface="Menlo" panose="020B0609030804020204" pitchFamily="49" charset="0"/>
              </a:rPr>
              <a:t>})</a:t>
            </a:r>
            <a:endParaRPr lang="en-IE" b="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10204297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0539ACA-9970-9B4A-A04B-D1EC9F3F504A}"/>
              </a:ext>
            </a:extLst>
          </p:cNvPr>
          <p:cNvSpPr>
            <a:spLocks noGrp="1"/>
          </p:cNvSpPr>
          <p:nvPr>
            <p:ph type="pic" sz="quarter" idx="10"/>
          </p:nvPr>
        </p:nvSpPr>
        <p:spPr/>
      </p:sp>
      <p:sp>
        <p:nvSpPr>
          <p:cNvPr id="4" name="TextBox 3">
            <a:extLst>
              <a:ext uri="{FF2B5EF4-FFF2-40B4-BE49-F238E27FC236}">
                <a16:creationId xmlns:a16="http://schemas.microsoft.com/office/drawing/2014/main" id="{7C48CF0D-1CD2-2442-B433-456272227B6F}"/>
              </a:ext>
            </a:extLst>
          </p:cNvPr>
          <p:cNvSpPr txBox="1"/>
          <p:nvPr/>
        </p:nvSpPr>
        <p:spPr>
          <a:xfrm>
            <a:off x="715820" y="1028343"/>
            <a:ext cx="2622431" cy="5078313"/>
          </a:xfrm>
          <a:prstGeom prst="rect">
            <a:avLst/>
          </a:prstGeom>
          <a:noFill/>
        </p:spPr>
        <p:txBody>
          <a:bodyPr wrap="square" rtlCol="0">
            <a:spAutoFit/>
          </a:bodyPr>
          <a:lstStyle/>
          <a:p>
            <a:r>
              <a:rPr lang="en-IE" b="1" dirty="0" err="1">
                <a:solidFill>
                  <a:schemeClr val="bg1">
                    <a:lumMod val="75000"/>
                  </a:schemeClr>
                </a:solidFill>
              </a:rPr>
              <a:t>Bloque</a:t>
            </a:r>
            <a:r>
              <a:rPr lang="en-IE" b="1" dirty="0">
                <a:solidFill>
                  <a:schemeClr val="bg1">
                    <a:lumMod val="75000"/>
                  </a:schemeClr>
                </a:solidFill>
              </a:rPr>
              <a:t> 1:</a:t>
            </a:r>
          </a:p>
          <a:p>
            <a:pPr lvl="0"/>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Constantes</a:t>
            </a:r>
            <a:endParaRPr lang="en-IE" dirty="0">
              <a:solidFill>
                <a:schemeClr val="bg1">
                  <a:lumMod val="75000"/>
                </a:schemeClr>
              </a:solidFill>
            </a:endParaRPr>
          </a:p>
          <a:p>
            <a:r>
              <a:rPr lang="en-US" dirty="0" err="1">
                <a:solidFill>
                  <a:schemeClr val="bg1">
                    <a:lumMod val="75000"/>
                  </a:schemeClr>
                </a:solidFill>
              </a:rPr>
              <a:t>Declarar</a:t>
            </a:r>
            <a:r>
              <a:rPr lang="en-US" dirty="0">
                <a:solidFill>
                  <a:schemeClr val="bg1">
                    <a:lumMod val="75000"/>
                  </a:schemeClr>
                </a:solidFill>
              </a:rPr>
              <a:t> el </a:t>
            </a:r>
            <a:r>
              <a:rPr lang="en-US" dirty="0" err="1">
                <a:solidFill>
                  <a:schemeClr val="bg1">
                    <a:lumMod val="75000"/>
                  </a:schemeClr>
                </a:solidFill>
              </a:rPr>
              <a:t>svg</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escala</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ejes</a:t>
            </a:r>
            <a:endParaRPr lang="en-IE" dirty="0">
              <a:solidFill>
                <a:schemeClr val="bg1">
                  <a:lumMod val="75000"/>
                </a:schemeClr>
              </a:solidFill>
            </a:endParaRPr>
          </a:p>
          <a:p>
            <a:pPr lvl="0"/>
            <a:r>
              <a:rPr lang="en-US" dirty="0">
                <a:solidFill>
                  <a:schemeClr val="bg1">
                    <a:lumMod val="75000"/>
                  </a:schemeClr>
                </a:solidFill>
              </a:rPr>
              <a:t>Tooltip</a:t>
            </a:r>
            <a:endParaRPr lang="en-IE" dirty="0">
              <a:solidFill>
                <a:schemeClr val="bg1">
                  <a:lumMod val="75000"/>
                </a:schemeClr>
              </a:solidFill>
            </a:endParaRPr>
          </a:p>
          <a:p>
            <a:r>
              <a:rPr lang="en-US"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2: data call</a:t>
            </a:r>
            <a:endParaRPr lang="en-IE" b="1" dirty="0">
              <a:solidFill>
                <a:schemeClr val="bg1">
                  <a:lumMod val="75000"/>
                </a:schemeClr>
              </a:solidFill>
            </a:endParaRPr>
          </a:p>
          <a:p>
            <a:pPr lvl="0"/>
            <a:r>
              <a:rPr lang="en-IE" dirty="0" err="1">
                <a:solidFill>
                  <a:schemeClr val="bg1">
                    <a:lumMod val="75000"/>
                  </a:schemeClr>
                </a:solidFill>
              </a:rPr>
              <a:t>Formato</a:t>
            </a:r>
            <a:r>
              <a:rPr lang="en-IE" dirty="0">
                <a:solidFill>
                  <a:schemeClr val="bg1">
                    <a:lumMod val="75000"/>
                  </a:schemeClr>
                </a:solidFill>
              </a:rPr>
              <a:t> de </a:t>
            </a:r>
            <a:r>
              <a:rPr lang="en-IE" dirty="0" err="1">
                <a:solidFill>
                  <a:schemeClr val="bg1">
                    <a:lumMod val="75000"/>
                  </a:schemeClr>
                </a:solidFill>
              </a:rPr>
              <a:t>datos</a:t>
            </a:r>
            <a:endParaRPr lang="en-IE" dirty="0">
              <a:solidFill>
                <a:schemeClr val="bg1">
                  <a:lumMod val="75000"/>
                </a:schemeClr>
              </a:solidFill>
            </a:endParaRPr>
          </a:p>
          <a:p>
            <a:pPr lvl="0"/>
            <a:r>
              <a:rPr lang="en-IE" dirty="0" err="1">
                <a:solidFill>
                  <a:schemeClr val="bg1">
                    <a:lumMod val="75000"/>
                  </a:schemeClr>
                </a:solidFill>
              </a:rPr>
              <a:t>Añadir</a:t>
            </a:r>
            <a:r>
              <a:rPr lang="en-IE" dirty="0">
                <a:solidFill>
                  <a:schemeClr val="bg1">
                    <a:lumMod val="75000"/>
                  </a:schemeClr>
                </a:solidFill>
              </a:rPr>
              <a:t> el </a:t>
            </a:r>
            <a:r>
              <a:rPr lang="en-IE" dirty="0" err="1">
                <a:solidFill>
                  <a:schemeClr val="bg1">
                    <a:lumMod val="75000"/>
                  </a:schemeClr>
                </a:solidFill>
              </a:rPr>
              <a:t>dominio</a:t>
            </a:r>
            <a:r>
              <a:rPr lang="en-IE" dirty="0">
                <a:solidFill>
                  <a:schemeClr val="bg1">
                    <a:lumMod val="75000"/>
                  </a:schemeClr>
                </a:solidFill>
              </a:rPr>
              <a:t> a la </a:t>
            </a:r>
            <a:r>
              <a:rPr lang="en-IE" dirty="0" err="1">
                <a:solidFill>
                  <a:schemeClr val="bg1">
                    <a:lumMod val="75000"/>
                  </a:schemeClr>
                </a:solidFill>
              </a:rPr>
              <a:t>escala</a:t>
            </a:r>
            <a:endParaRPr lang="en-IE" dirty="0">
              <a:solidFill>
                <a:schemeClr val="bg1">
                  <a:lumMod val="75000"/>
                </a:schemeClr>
              </a:solidFill>
            </a:endParaRPr>
          </a:p>
          <a:p>
            <a:pPr lvl="0"/>
            <a:r>
              <a:rPr lang="en-IE" dirty="0" err="1">
                <a:solidFill>
                  <a:schemeClr val="bg1">
                    <a:lumMod val="75000"/>
                  </a:schemeClr>
                </a:solidFill>
              </a:rPr>
              <a:t>Llamar</a:t>
            </a:r>
            <a:r>
              <a:rPr lang="en-IE" dirty="0">
                <a:solidFill>
                  <a:schemeClr val="bg1">
                    <a:lumMod val="75000"/>
                  </a:schemeClr>
                </a:solidFill>
              </a:rPr>
              <a:t> a los </a:t>
            </a:r>
            <a:r>
              <a:rPr lang="en-IE" dirty="0" err="1">
                <a:solidFill>
                  <a:schemeClr val="bg1">
                    <a:lumMod val="75000"/>
                  </a:schemeClr>
                </a:solidFill>
              </a:rPr>
              <a:t>ejes</a:t>
            </a:r>
            <a:endParaRPr lang="en-IE" dirty="0">
              <a:solidFill>
                <a:schemeClr val="bg1">
                  <a:lumMod val="75000"/>
                </a:schemeClr>
              </a:solidFill>
            </a:endParaRPr>
          </a:p>
          <a:p>
            <a:pPr lvl="0"/>
            <a:r>
              <a:rPr lang="en-GB" dirty="0">
                <a:solidFill>
                  <a:schemeClr val="bg1">
                    <a:lumMod val="75000"/>
                  </a:schemeClr>
                </a:solidFill>
              </a:rPr>
              <a:t>Data binding </a:t>
            </a:r>
            <a:endParaRPr lang="en-IE" dirty="0">
              <a:solidFill>
                <a:schemeClr val="bg1">
                  <a:lumMod val="75000"/>
                </a:schemeClr>
              </a:solidFill>
            </a:endParaRPr>
          </a:p>
          <a:p>
            <a:pPr lvl="0"/>
            <a:r>
              <a:rPr lang="en-IE" dirty="0" err="1">
                <a:solidFill>
                  <a:schemeClr val="bg1">
                    <a:lumMod val="75000"/>
                  </a:schemeClr>
                </a:solidFill>
              </a:rPr>
              <a:t>Patrón</a:t>
            </a:r>
            <a:r>
              <a:rPr lang="en-IE" dirty="0">
                <a:solidFill>
                  <a:schemeClr val="bg1">
                    <a:lumMod val="75000"/>
                  </a:schemeClr>
                </a:solidFill>
              </a:rPr>
              <a:t> de </a:t>
            </a:r>
            <a:r>
              <a:rPr lang="en-IE" dirty="0" err="1">
                <a:solidFill>
                  <a:schemeClr val="bg1">
                    <a:lumMod val="75000"/>
                  </a:schemeClr>
                </a:solidFill>
              </a:rPr>
              <a:t>actualización</a:t>
            </a:r>
            <a:endParaRPr lang="en-IE" dirty="0">
              <a:solidFill>
                <a:schemeClr val="bg1">
                  <a:lumMod val="75000"/>
                </a:schemeClr>
              </a:solidFill>
            </a:endParaRPr>
          </a:p>
          <a:p>
            <a:r>
              <a:rPr lang="en-GB" dirty="0">
                <a:solidFill>
                  <a:schemeClr val="bg1">
                    <a:lumMod val="75000"/>
                  </a:schemeClr>
                </a:solidFill>
              </a:rPr>
              <a:t> </a:t>
            </a:r>
            <a:endParaRPr lang="en-IE" dirty="0">
              <a:solidFill>
                <a:schemeClr val="bg1">
                  <a:lumMod val="75000"/>
                </a:schemeClr>
              </a:solidFill>
            </a:endParaRPr>
          </a:p>
          <a:p>
            <a:r>
              <a:rPr lang="en-GB" b="1" dirty="0" err="1"/>
              <a:t>Bloque</a:t>
            </a:r>
            <a:r>
              <a:rPr lang="en-GB" b="1" dirty="0"/>
              <a:t> 3:</a:t>
            </a:r>
            <a:endParaRPr lang="en-IE" b="1" dirty="0"/>
          </a:p>
          <a:p>
            <a:pPr lvl="0"/>
            <a:r>
              <a:rPr lang="en-IE" dirty="0" err="1"/>
              <a:t>Definición</a:t>
            </a:r>
            <a:r>
              <a:rPr lang="en-IE" dirty="0"/>
              <a:t> de </a:t>
            </a:r>
            <a:r>
              <a:rPr lang="en-IE" dirty="0" err="1"/>
              <a:t>funciones</a:t>
            </a:r>
            <a:endParaRPr lang="en-IE" dirty="0"/>
          </a:p>
          <a:p>
            <a:endParaRPr lang="es-ES_tradnl" dirty="0"/>
          </a:p>
        </p:txBody>
      </p:sp>
      <p:sp>
        <p:nvSpPr>
          <p:cNvPr id="5" name="Rectangle 4">
            <a:extLst>
              <a:ext uri="{FF2B5EF4-FFF2-40B4-BE49-F238E27FC236}">
                <a16:creationId xmlns:a16="http://schemas.microsoft.com/office/drawing/2014/main" id="{60F39E28-4CE1-4A42-9040-A1F63A434AC1}"/>
              </a:ext>
            </a:extLst>
          </p:cNvPr>
          <p:cNvSpPr/>
          <p:nvPr/>
        </p:nvSpPr>
        <p:spPr>
          <a:xfrm>
            <a:off x="4405745" y="1997839"/>
            <a:ext cx="7786255" cy="2862322"/>
          </a:xfrm>
          <a:prstGeom prst="rect">
            <a:avLst/>
          </a:prstGeom>
        </p:spPr>
        <p:txBody>
          <a:bodyPr wrap="square">
            <a:spAutoFit/>
          </a:bodyPr>
          <a:lstStyle/>
          <a:p>
            <a:r>
              <a:rPr lang="en-IE" dirty="0">
                <a:solidFill>
                  <a:srgbClr val="0000FF"/>
                </a:solidFill>
                <a:latin typeface="Menlo" panose="020B0609030804020204" pitchFamily="49" charset="0"/>
              </a:rPr>
              <a:t>function</a:t>
            </a:r>
            <a:r>
              <a:rPr lang="en-IE" dirty="0">
                <a:solidFill>
                  <a:srgbClr val="000000"/>
                </a:solidFill>
                <a:latin typeface="Menlo" panose="020B0609030804020204" pitchFamily="49" charset="0"/>
              </a:rPr>
              <a:t> </a:t>
            </a:r>
            <a:r>
              <a:rPr lang="en-IE" dirty="0" err="1">
                <a:solidFill>
                  <a:srgbClr val="795E26"/>
                </a:solidFill>
                <a:latin typeface="Menlo" panose="020B0609030804020204" pitchFamily="49" charset="0"/>
              </a:rPr>
              <a:t>drawSlices</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group</a:t>
            </a:r>
            <a:r>
              <a:rPr lang="en-IE" dirty="0">
                <a:solidFill>
                  <a:srgbClr val="000000"/>
                </a:solidFill>
                <a:latin typeface="Menlo" panose="020B0609030804020204" pitchFamily="49" charset="0"/>
              </a:rPr>
              <a:t>) {</a:t>
            </a:r>
          </a:p>
          <a:p>
            <a:pPr lvl="1"/>
            <a:r>
              <a:rPr lang="en-IE" dirty="0" err="1">
                <a:solidFill>
                  <a:srgbClr val="001080"/>
                </a:solidFill>
                <a:latin typeface="Menlo" panose="020B0609030804020204" pitchFamily="49" charset="0"/>
              </a:rPr>
              <a:t>group</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'class'</a:t>
            </a:r>
            <a:r>
              <a:rPr lang="en-IE" dirty="0">
                <a:solidFill>
                  <a:srgbClr val="000000"/>
                </a:solidFill>
                <a:latin typeface="Menlo" panose="020B0609030804020204" pitchFamily="49" charset="0"/>
              </a:rPr>
              <a:t>, </a:t>
            </a:r>
            <a:r>
              <a:rPr lang="en-IE" dirty="0">
                <a:solidFill>
                  <a:srgbClr val="A31515"/>
                </a:solidFill>
                <a:latin typeface="Menlo" panose="020B0609030804020204" pitchFamily="49" charset="0"/>
              </a:rPr>
              <a:t>'sector'</a:t>
            </a:r>
            <a:r>
              <a:rPr lang="en-IE" dirty="0">
                <a:solidFill>
                  <a:srgbClr val="000000"/>
                </a:solidFill>
                <a:latin typeface="Menlo" panose="020B0609030804020204" pitchFamily="49" charset="0"/>
              </a:rPr>
              <a:t>)</a:t>
            </a:r>
          </a:p>
          <a:p>
            <a:pPr lvl="2"/>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append</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'path'</a:t>
            </a:r>
            <a:r>
              <a:rPr lang="en-IE" dirty="0">
                <a:solidFill>
                  <a:srgbClr val="000000"/>
                </a:solidFill>
                <a:latin typeface="Menlo" panose="020B0609030804020204" pitchFamily="49" charset="0"/>
              </a:rPr>
              <a:t>)</a:t>
            </a:r>
          </a:p>
          <a:p>
            <a:pPr lvl="3"/>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'class'</a:t>
            </a:r>
            <a:r>
              <a:rPr lang="en-IE" dirty="0">
                <a:solidFill>
                  <a:srgbClr val="000000"/>
                </a:solidFill>
                <a:latin typeface="Menlo" panose="020B0609030804020204" pitchFamily="49" charset="0"/>
              </a:rPr>
              <a:t>, </a:t>
            </a:r>
            <a:r>
              <a:rPr lang="en-IE" dirty="0">
                <a:solidFill>
                  <a:srgbClr val="001080"/>
                </a:solidFill>
                <a:latin typeface="Menlo" panose="020B0609030804020204" pitchFamily="49" charset="0"/>
              </a:rPr>
              <a:t>d</a:t>
            </a:r>
            <a:r>
              <a:rPr lang="en-IE" dirty="0">
                <a:solidFill>
                  <a:srgbClr val="000000"/>
                </a:solidFill>
                <a:latin typeface="Menlo" panose="020B0609030804020204" pitchFamily="49" charset="0"/>
              </a:rPr>
              <a:t> </a:t>
            </a:r>
            <a:r>
              <a:rPr lang="en-IE" dirty="0">
                <a:solidFill>
                  <a:srgbClr val="0000FF"/>
                </a:solidFill>
                <a:latin typeface="Menlo" panose="020B0609030804020204" pitchFamily="49" charset="0"/>
              </a:rPr>
              <a:t>=&gt;</a:t>
            </a:r>
            <a:r>
              <a:rPr lang="en-IE" dirty="0">
                <a:solidFill>
                  <a:srgbClr val="000000"/>
                </a:solidFill>
                <a:latin typeface="Menlo" panose="020B0609030804020204" pitchFamily="49" charset="0"/>
              </a:rPr>
              <a:t> </a:t>
            </a:r>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data</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key</a:t>
            </a:r>
            <a:r>
              <a:rPr lang="en-IE" dirty="0">
                <a:solidFill>
                  <a:srgbClr val="000000"/>
                </a:solidFill>
                <a:latin typeface="Menlo" panose="020B0609030804020204" pitchFamily="49" charset="0"/>
              </a:rPr>
              <a:t>)</a:t>
            </a:r>
          </a:p>
          <a:p>
            <a:pPr lvl="3"/>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'd'</a:t>
            </a:r>
            <a:r>
              <a:rPr lang="en-IE" dirty="0">
                <a:solidFill>
                  <a:srgbClr val="000000"/>
                </a:solidFill>
                <a:latin typeface="Menlo" panose="020B0609030804020204" pitchFamily="49" charset="0"/>
              </a:rPr>
              <a:t>, </a:t>
            </a:r>
            <a:r>
              <a:rPr lang="en-IE" dirty="0">
                <a:solidFill>
                  <a:srgbClr val="001080"/>
                </a:solidFill>
                <a:latin typeface="Menlo" panose="020B0609030804020204" pitchFamily="49" charset="0"/>
              </a:rPr>
              <a:t>arc</a:t>
            </a:r>
            <a:r>
              <a:rPr lang="en-IE" dirty="0">
                <a:solidFill>
                  <a:srgbClr val="000000"/>
                </a:solidFill>
                <a:latin typeface="Menlo" panose="020B0609030804020204" pitchFamily="49" charset="0"/>
              </a:rPr>
              <a:t>)</a:t>
            </a:r>
          </a:p>
          <a:p>
            <a:pPr lvl="1"/>
            <a:r>
              <a:rPr lang="en-IE" dirty="0" err="1">
                <a:solidFill>
                  <a:srgbClr val="001080"/>
                </a:solidFill>
                <a:latin typeface="Menlo" panose="020B0609030804020204" pitchFamily="49" charset="0"/>
              </a:rPr>
              <a:t>group</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append</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'text'</a:t>
            </a:r>
            <a:r>
              <a:rPr lang="en-IE" dirty="0">
                <a:solidFill>
                  <a:srgbClr val="000000"/>
                </a:solidFill>
                <a:latin typeface="Menlo" panose="020B0609030804020204" pitchFamily="49" charset="0"/>
              </a:rPr>
              <a:t>)</a:t>
            </a:r>
          </a:p>
          <a:p>
            <a:pPr lvl="2"/>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'transform’</a:t>
            </a:r>
            <a:r>
              <a:rPr lang="en-IE" dirty="0">
                <a:solidFill>
                  <a:srgbClr val="000000"/>
                </a:solidFill>
                <a:latin typeface="Menlo" panose="020B0609030804020204" pitchFamily="49" charset="0"/>
              </a:rPr>
              <a:t>,  </a:t>
            </a:r>
          </a:p>
          <a:p>
            <a:pPr lvl="2"/>
            <a:r>
              <a:rPr lang="en-IE" dirty="0">
                <a:solidFill>
                  <a:srgbClr val="000000"/>
                </a:solidFill>
                <a:latin typeface="Menlo" panose="020B0609030804020204" pitchFamily="49" charset="0"/>
              </a:rPr>
              <a:t>	</a:t>
            </a:r>
            <a:r>
              <a:rPr lang="en-IE" dirty="0">
                <a:solidFill>
                  <a:srgbClr val="001080"/>
                </a:solidFill>
                <a:latin typeface="Menlo" panose="020B0609030804020204" pitchFamily="49" charset="0"/>
              </a:rPr>
              <a:t>d </a:t>
            </a:r>
            <a:r>
              <a:rPr lang="en-IE" dirty="0">
                <a:solidFill>
                  <a:srgbClr val="0000FF"/>
                </a:solidFill>
                <a:latin typeface="Menlo" panose="020B0609030804020204" pitchFamily="49" charset="0"/>
              </a:rPr>
              <a:t>=&gt;</a:t>
            </a:r>
            <a:r>
              <a:rPr lang="en-IE" dirty="0">
                <a:solidFill>
                  <a:srgbClr val="A31515"/>
                </a:solidFill>
                <a:latin typeface="Menlo" panose="020B0609030804020204" pitchFamily="49" charset="0"/>
              </a:rPr>
              <a:t>`translate(</a:t>
            </a:r>
            <a:r>
              <a:rPr lang="en-IE" dirty="0">
                <a:solidFill>
                  <a:srgbClr val="0000FF"/>
                </a:solidFill>
                <a:latin typeface="Menlo" panose="020B0609030804020204" pitchFamily="49" charset="0"/>
              </a:rPr>
              <a:t>${</a:t>
            </a:r>
            <a:r>
              <a:rPr lang="en-IE" dirty="0" err="1">
                <a:solidFill>
                  <a:srgbClr val="001080"/>
                </a:solidFill>
                <a:latin typeface="Menlo" panose="020B0609030804020204" pitchFamily="49" charset="0"/>
              </a:rPr>
              <a:t>arc</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centroid</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d</a:t>
            </a:r>
            <a:r>
              <a:rPr lang="en-IE" dirty="0">
                <a:solidFill>
                  <a:srgbClr val="000000"/>
                </a:solidFill>
                <a:latin typeface="Menlo" panose="020B0609030804020204" pitchFamily="49" charset="0"/>
              </a:rPr>
              <a:t>)</a:t>
            </a:r>
            <a:r>
              <a:rPr lang="en-IE" dirty="0">
                <a:solidFill>
                  <a:srgbClr val="0000FF"/>
                </a:solidFill>
                <a:latin typeface="Menlo" panose="020B0609030804020204" pitchFamily="49" charset="0"/>
              </a:rPr>
              <a:t>}</a:t>
            </a:r>
            <a:r>
              <a:rPr lang="en-IE" dirty="0">
                <a:solidFill>
                  <a:srgbClr val="A31515"/>
                </a:solidFill>
                <a:latin typeface="Menlo" panose="020B0609030804020204" pitchFamily="49" charset="0"/>
              </a:rPr>
              <a:t>)`</a:t>
            </a:r>
            <a:r>
              <a:rPr lang="en-IE" dirty="0">
                <a:solidFill>
                  <a:srgbClr val="000000"/>
                </a:solidFill>
                <a:latin typeface="Menlo" panose="020B0609030804020204" pitchFamily="49" charset="0"/>
              </a:rPr>
              <a:t>)</a:t>
            </a:r>
          </a:p>
          <a:p>
            <a:pPr lvl="2"/>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text</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d</a:t>
            </a:r>
            <a:r>
              <a:rPr lang="en-IE" dirty="0">
                <a:solidFill>
                  <a:srgbClr val="000000"/>
                </a:solidFill>
                <a:latin typeface="Menlo" panose="020B0609030804020204" pitchFamily="49" charset="0"/>
              </a:rPr>
              <a:t> </a:t>
            </a:r>
            <a:r>
              <a:rPr lang="en-IE" dirty="0">
                <a:solidFill>
                  <a:srgbClr val="0000FF"/>
                </a:solidFill>
                <a:latin typeface="Menlo" panose="020B0609030804020204" pitchFamily="49" charset="0"/>
              </a:rPr>
              <a:t>=&gt;</a:t>
            </a:r>
            <a:r>
              <a:rPr lang="en-IE" dirty="0">
                <a:solidFill>
                  <a:srgbClr val="000000"/>
                </a:solidFill>
                <a:latin typeface="Menlo" panose="020B0609030804020204" pitchFamily="49" charset="0"/>
              </a:rPr>
              <a:t> </a:t>
            </a:r>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data</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key</a:t>
            </a:r>
            <a:r>
              <a:rPr lang="en-IE" dirty="0">
                <a:solidFill>
                  <a:srgbClr val="000000"/>
                </a:solidFill>
                <a:latin typeface="Menlo" panose="020B0609030804020204" pitchFamily="49" charset="0"/>
              </a:rPr>
              <a:t>)</a:t>
            </a:r>
          </a:p>
          <a:p>
            <a:r>
              <a:rPr lang="en-IE" dirty="0">
                <a:solidFill>
                  <a:srgbClr val="000000"/>
                </a:solidFill>
                <a:latin typeface="Menlo" panose="020B0609030804020204" pitchFamily="49" charset="0"/>
              </a:rPr>
              <a:t>}</a:t>
            </a:r>
            <a:endParaRPr lang="en-IE" b="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42326266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DE40B3-1A83-924F-8FA2-90DF5291B642}"/>
              </a:ext>
            </a:extLst>
          </p:cNvPr>
          <p:cNvPicPr>
            <a:picLocks noChangeAspect="1"/>
          </p:cNvPicPr>
          <p:nvPr/>
        </p:nvPicPr>
        <p:blipFill rotWithShape="1">
          <a:blip r:embed="rId3"/>
          <a:srcRect b="2027"/>
          <a:stretch/>
        </p:blipFill>
        <p:spPr>
          <a:xfrm>
            <a:off x="457200" y="40640"/>
            <a:ext cx="11277600" cy="6858000"/>
          </a:xfrm>
          <a:prstGeom prst="rect">
            <a:avLst/>
          </a:prstGeom>
        </p:spPr>
      </p:pic>
    </p:spTree>
    <p:extLst>
      <p:ext uri="{BB962C8B-B14F-4D97-AF65-F5344CB8AC3E}">
        <p14:creationId xmlns:p14="http://schemas.microsoft.com/office/powerpoint/2010/main" val="371788771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16F7787-9BE4-D543-B8E2-301A9EBFDFAC}"/>
              </a:ext>
            </a:extLst>
          </p:cNvPr>
          <p:cNvSpPr/>
          <p:nvPr/>
        </p:nvSpPr>
        <p:spPr>
          <a:xfrm>
            <a:off x="80210" y="889843"/>
            <a:ext cx="6096000" cy="2862322"/>
          </a:xfrm>
          <a:prstGeom prst="rect">
            <a:avLst/>
          </a:prstGeom>
        </p:spPr>
        <p:txBody>
          <a:bodyPr>
            <a:spAutoFit/>
          </a:bodyPr>
          <a:lstStyle/>
          <a:p>
            <a:r>
              <a:rPr lang="en-IE" dirty="0" err="1">
                <a:solidFill>
                  <a:srgbClr val="0000FF"/>
                </a:solidFill>
                <a:latin typeface="Menlo" panose="020B0609030804020204" pitchFamily="49" charset="0"/>
              </a:rPr>
              <a:t>const</a:t>
            </a:r>
            <a:r>
              <a:rPr lang="en-IE" dirty="0">
                <a:solidFill>
                  <a:srgbClr val="000000"/>
                </a:solidFill>
                <a:latin typeface="Menlo" panose="020B0609030804020204" pitchFamily="49" charset="0"/>
              </a:rPr>
              <a:t> </a:t>
            </a:r>
            <a:r>
              <a:rPr lang="en-IE" dirty="0">
                <a:solidFill>
                  <a:srgbClr val="0070C1"/>
                </a:solidFill>
                <a:latin typeface="Menlo" panose="020B0609030804020204" pitchFamily="49" charset="0"/>
              </a:rPr>
              <a:t>width</a:t>
            </a:r>
            <a:r>
              <a:rPr lang="en-IE" dirty="0">
                <a:solidFill>
                  <a:srgbClr val="000000"/>
                </a:solidFill>
                <a:latin typeface="Menlo" panose="020B0609030804020204" pitchFamily="49" charset="0"/>
              </a:rPr>
              <a:t> = </a:t>
            </a:r>
            <a:r>
              <a:rPr lang="en-IE" dirty="0">
                <a:solidFill>
                  <a:srgbClr val="098658"/>
                </a:solidFill>
                <a:latin typeface="Menlo" panose="020B0609030804020204" pitchFamily="49" charset="0"/>
              </a:rPr>
              <a:t>800</a:t>
            </a:r>
            <a:endParaRPr lang="en-IE" dirty="0">
              <a:solidFill>
                <a:srgbClr val="000000"/>
              </a:solidFill>
              <a:latin typeface="Menlo" panose="020B0609030804020204" pitchFamily="49" charset="0"/>
            </a:endParaRPr>
          </a:p>
          <a:p>
            <a:r>
              <a:rPr lang="en-IE" dirty="0" err="1">
                <a:solidFill>
                  <a:srgbClr val="0000FF"/>
                </a:solidFill>
                <a:latin typeface="Menlo" panose="020B0609030804020204" pitchFamily="49" charset="0"/>
              </a:rPr>
              <a:t>const</a:t>
            </a:r>
            <a:r>
              <a:rPr lang="en-IE" dirty="0">
                <a:solidFill>
                  <a:srgbClr val="000000"/>
                </a:solidFill>
                <a:latin typeface="Menlo" panose="020B0609030804020204" pitchFamily="49" charset="0"/>
              </a:rPr>
              <a:t> </a:t>
            </a:r>
            <a:r>
              <a:rPr lang="en-IE" dirty="0">
                <a:solidFill>
                  <a:srgbClr val="0070C1"/>
                </a:solidFill>
                <a:latin typeface="Menlo" panose="020B0609030804020204" pitchFamily="49" charset="0"/>
              </a:rPr>
              <a:t>height</a:t>
            </a:r>
            <a:r>
              <a:rPr lang="en-IE" dirty="0">
                <a:solidFill>
                  <a:srgbClr val="000000"/>
                </a:solidFill>
                <a:latin typeface="Menlo" panose="020B0609030804020204" pitchFamily="49" charset="0"/>
              </a:rPr>
              <a:t> = </a:t>
            </a:r>
            <a:r>
              <a:rPr lang="en-IE" dirty="0">
                <a:solidFill>
                  <a:srgbClr val="098658"/>
                </a:solidFill>
                <a:latin typeface="Menlo" panose="020B0609030804020204" pitchFamily="49" charset="0"/>
              </a:rPr>
              <a:t>400</a:t>
            </a:r>
            <a:endParaRPr lang="en-IE" dirty="0">
              <a:solidFill>
                <a:srgbClr val="000000"/>
              </a:solidFill>
              <a:latin typeface="Menlo" panose="020B0609030804020204" pitchFamily="49" charset="0"/>
            </a:endParaRPr>
          </a:p>
          <a:p>
            <a:r>
              <a:rPr lang="en-IE" dirty="0" err="1">
                <a:solidFill>
                  <a:srgbClr val="0000FF"/>
                </a:solidFill>
                <a:latin typeface="Menlo" panose="020B0609030804020204" pitchFamily="49" charset="0"/>
              </a:rPr>
              <a:t>const</a:t>
            </a:r>
            <a:r>
              <a:rPr lang="en-IE" dirty="0">
                <a:solidFill>
                  <a:srgbClr val="000000"/>
                </a:solidFill>
                <a:latin typeface="Menlo" panose="020B0609030804020204" pitchFamily="49" charset="0"/>
              </a:rPr>
              <a:t> </a:t>
            </a:r>
            <a:r>
              <a:rPr lang="en-IE" dirty="0">
                <a:solidFill>
                  <a:srgbClr val="0070C1"/>
                </a:solidFill>
                <a:latin typeface="Menlo" panose="020B0609030804020204" pitchFamily="49" charset="0"/>
              </a:rPr>
              <a:t>margin</a:t>
            </a:r>
            <a:r>
              <a:rPr lang="en-IE" dirty="0">
                <a:solidFill>
                  <a:srgbClr val="000000"/>
                </a:solidFill>
                <a:latin typeface="Menlo" panose="020B0609030804020204" pitchFamily="49" charset="0"/>
              </a:rPr>
              <a:t> = {</a:t>
            </a:r>
          </a:p>
          <a:p>
            <a:pPr lvl="1"/>
            <a:r>
              <a:rPr lang="en-IE" dirty="0">
                <a:solidFill>
                  <a:srgbClr val="001080"/>
                </a:solidFill>
                <a:latin typeface="Menlo" panose="020B0609030804020204" pitchFamily="49" charset="0"/>
              </a:rPr>
              <a:t>top:</a:t>
            </a:r>
            <a:r>
              <a:rPr lang="en-IE" dirty="0">
                <a:solidFill>
                  <a:srgbClr val="000000"/>
                </a:solidFill>
                <a:latin typeface="Menlo" panose="020B0609030804020204" pitchFamily="49" charset="0"/>
              </a:rPr>
              <a:t> </a:t>
            </a:r>
            <a:r>
              <a:rPr lang="en-IE" dirty="0">
                <a:solidFill>
                  <a:srgbClr val="098658"/>
                </a:solidFill>
                <a:latin typeface="Menlo" panose="020B0609030804020204" pitchFamily="49" charset="0"/>
              </a:rPr>
              <a:t>50</a:t>
            </a:r>
            <a:r>
              <a:rPr lang="en-IE" dirty="0">
                <a:solidFill>
                  <a:srgbClr val="000000"/>
                </a:solidFill>
                <a:latin typeface="Menlo" panose="020B0609030804020204" pitchFamily="49" charset="0"/>
              </a:rPr>
              <a:t>, </a:t>
            </a:r>
          </a:p>
          <a:p>
            <a:pPr lvl="1"/>
            <a:r>
              <a:rPr lang="en-IE" dirty="0">
                <a:solidFill>
                  <a:srgbClr val="001080"/>
                </a:solidFill>
                <a:latin typeface="Menlo" panose="020B0609030804020204" pitchFamily="49" charset="0"/>
              </a:rPr>
              <a:t>right:</a:t>
            </a:r>
            <a:r>
              <a:rPr lang="en-IE" dirty="0">
                <a:solidFill>
                  <a:srgbClr val="000000"/>
                </a:solidFill>
                <a:latin typeface="Menlo" panose="020B0609030804020204" pitchFamily="49" charset="0"/>
              </a:rPr>
              <a:t> </a:t>
            </a:r>
            <a:r>
              <a:rPr lang="en-IE" dirty="0">
                <a:solidFill>
                  <a:srgbClr val="098658"/>
                </a:solidFill>
                <a:latin typeface="Menlo" panose="020B0609030804020204" pitchFamily="49" charset="0"/>
              </a:rPr>
              <a:t>50</a:t>
            </a:r>
            <a:r>
              <a:rPr lang="en-IE" dirty="0">
                <a:solidFill>
                  <a:srgbClr val="000000"/>
                </a:solidFill>
                <a:latin typeface="Menlo" panose="020B0609030804020204" pitchFamily="49" charset="0"/>
              </a:rPr>
              <a:t>, </a:t>
            </a:r>
          </a:p>
          <a:p>
            <a:pPr lvl="1"/>
            <a:r>
              <a:rPr lang="en-IE" dirty="0">
                <a:solidFill>
                  <a:srgbClr val="001080"/>
                </a:solidFill>
                <a:latin typeface="Menlo" panose="020B0609030804020204" pitchFamily="49" charset="0"/>
              </a:rPr>
              <a:t>left:</a:t>
            </a:r>
            <a:r>
              <a:rPr lang="en-IE" dirty="0">
                <a:solidFill>
                  <a:srgbClr val="000000"/>
                </a:solidFill>
                <a:latin typeface="Menlo" panose="020B0609030804020204" pitchFamily="49" charset="0"/>
              </a:rPr>
              <a:t> </a:t>
            </a:r>
            <a:r>
              <a:rPr lang="en-IE" dirty="0">
                <a:solidFill>
                  <a:srgbClr val="098658"/>
                </a:solidFill>
                <a:latin typeface="Menlo" panose="020B0609030804020204" pitchFamily="49" charset="0"/>
              </a:rPr>
              <a:t>50</a:t>
            </a:r>
            <a:r>
              <a:rPr lang="en-IE" dirty="0">
                <a:solidFill>
                  <a:srgbClr val="000000"/>
                </a:solidFill>
                <a:latin typeface="Menlo" panose="020B0609030804020204" pitchFamily="49" charset="0"/>
              </a:rPr>
              <a:t>, </a:t>
            </a:r>
          </a:p>
          <a:p>
            <a:pPr lvl="1"/>
            <a:r>
              <a:rPr lang="en-IE" dirty="0">
                <a:solidFill>
                  <a:srgbClr val="001080"/>
                </a:solidFill>
                <a:latin typeface="Menlo" panose="020B0609030804020204" pitchFamily="49" charset="0"/>
              </a:rPr>
              <a:t>bottom:</a:t>
            </a:r>
            <a:r>
              <a:rPr lang="en-IE" dirty="0">
                <a:solidFill>
                  <a:srgbClr val="000000"/>
                </a:solidFill>
                <a:latin typeface="Menlo" panose="020B0609030804020204" pitchFamily="49" charset="0"/>
              </a:rPr>
              <a:t> </a:t>
            </a:r>
            <a:r>
              <a:rPr lang="en-IE" dirty="0">
                <a:solidFill>
                  <a:srgbClr val="098658"/>
                </a:solidFill>
                <a:latin typeface="Menlo" panose="020B0609030804020204" pitchFamily="49" charset="0"/>
              </a:rPr>
              <a:t>50</a:t>
            </a:r>
            <a:endParaRPr lang="en-IE" dirty="0">
              <a:solidFill>
                <a:srgbClr val="000000"/>
              </a:solidFill>
              <a:latin typeface="Menlo" panose="020B0609030804020204" pitchFamily="49" charset="0"/>
            </a:endParaRPr>
          </a:p>
          <a:p>
            <a:r>
              <a:rPr lang="en-IE" dirty="0">
                <a:solidFill>
                  <a:srgbClr val="000000"/>
                </a:solidFill>
                <a:latin typeface="Menlo" panose="020B0609030804020204" pitchFamily="49" charset="0"/>
              </a:rPr>
              <a:t>}</a:t>
            </a:r>
          </a:p>
          <a:p>
            <a:br>
              <a:rPr lang="en-IE" dirty="0">
                <a:solidFill>
                  <a:srgbClr val="000000"/>
                </a:solidFill>
                <a:latin typeface="Menlo" panose="020B0609030804020204" pitchFamily="49" charset="0"/>
              </a:rPr>
            </a:br>
            <a:endParaRPr lang="en-IE" b="0" dirty="0">
              <a:solidFill>
                <a:srgbClr val="000000"/>
              </a:solidFill>
              <a:effectLst/>
              <a:latin typeface="Menlo" panose="020B0609030804020204" pitchFamily="49" charset="0"/>
            </a:endParaRPr>
          </a:p>
        </p:txBody>
      </p:sp>
      <p:sp>
        <p:nvSpPr>
          <p:cNvPr id="5" name="Rectangle 4">
            <a:extLst>
              <a:ext uri="{FF2B5EF4-FFF2-40B4-BE49-F238E27FC236}">
                <a16:creationId xmlns:a16="http://schemas.microsoft.com/office/drawing/2014/main" id="{1E2D480B-F34C-D940-B66F-4F966E906C8C}"/>
              </a:ext>
            </a:extLst>
          </p:cNvPr>
          <p:cNvSpPr/>
          <p:nvPr/>
        </p:nvSpPr>
        <p:spPr>
          <a:xfrm>
            <a:off x="0" y="3752165"/>
            <a:ext cx="12352421" cy="646331"/>
          </a:xfrm>
          <a:prstGeom prst="rect">
            <a:avLst/>
          </a:prstGeom>
        </p:spPr>
        <p:txBody>
          <a:bodyPr wrap="square">
            <a:spAutoFit/>
          </a:bodyPr>
          <a:lstStyle/>
          <a:p>
            <a:r>
              <a:rPr lang="en-IE" dirty="0" err="1">
                <a:solidFill>
                  <a:srgbClr val="0000FF"/>
                </a:solidFill>
                <a:latin typeface="Menlo" panose="020B0609030804020204" pitchFamily="49" charset="0"/>
              </a:rPr>
              <a:t>const</a:t>
            </a:r>
            <a:r>
              <a:rPr lang="en-IE" dirty="0">
                <a:solidFill>
                  <a:srgbClr val="000000"/>
                </a:solidFill>
                <a:latin typeface="Menlo" panose="020B0609030804020204" pitchFamily="49" charset="0"/>
              </a:rPr>
              <a:t> </a:t>
            </a:r>
            <a:r>
              <a:rPr lang="en-IE" dirty="0" err="1">
                <a:solidFill>
                  <a:srgbClr val="0070C1"/>
                </a:solidFill>
                <a:latin typeface="Menlo" panose="020B0609030804020204" pitchFamily="49" charset="0"/>
              </a:rPr>
              <a:t>svg</a:t>
            </a:r>
            <a:r>
              <a:rPr lang="en-IE" dirty="0">
                <a:solidFill>
                  <a:srgbClr val="000000"/>
                </a:solidFill>
                <a:latin typeface="Menlo" panose="020B0609030804020204" pitchFamily="49" charset="0"/>
              </a:rPr>
              <a:t> = </a:t>
            </a:r>
            <a:r>
              <a:rPr lang="en-IE" dirty="0">
                <a:solidFill>
                  <a:srgbClr val="001080"/>
                </a:solidFill>
                <a:latin typeface="Menlo" panose="020B0609030804020204" pitchFamily="49" charset="0"/>
              </a:rPr>
              <a:t>d3</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select</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'#map'</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append</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a:t>
            </a:r>
            <a:r>
              <a:rPr lang="en-IE" dirty="0" err="1">
                <a:solidFill>
                  <a:srgbClr val="A31515"/>
                </a:solidFill>
                <a:latin typeface="Menlo" panose="020B0609030804020204" pitchFamily="49" charset="0"/>
              </a:rPr>
              <a:t>svg</a:t>
            </a:r>
            <a:r>
              <a:rPr lang="en-IE" dirty="0">
                <a:solidFill>
                  <a:srgbClr val="A31515"/>
                </a:solidFill>
                <a:latin typeface="Menlo" panose="020B0609030804020204" pitchFamily="49" charset="0"/>
              </a:rPr>
              <a:t>'</a:t>
            </a:r>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"width"</a:t>
            </a:r>
            <a:r>
              <a:rPr lang="en-IE" dirty="0">
                <a:solidFill>
                  <a:srgbClr val="000000"/>
                </a:solidFill>
                <a:latin typeface="Menlo" panose="020B0609030804020204" pitchFamily="49" charset="0"/>
              </a:rPr>
              <a:t>, </a:t>
            </a:r>
            <a:r>
              <a:rPr lang="en-IE" dirty="0">
                <a:solidFill>
                  <a:srgbClr val="0070C1"/>
                </a:solidFill>
                <a:latin typeface="Menlo" panose="020B0609030804020204" pitchFamily="49" charset="0"/>
              </a:rPr>
              <a:t>width</a:t>
            </a:r>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"height"</a:t>
            </a:r>
            <a:r>
              <a:rPr lang="en-IE" dirty="0">
                <a:solidFill>
                  <a:srgbClr val="000000"/>
                </a:solidFill>
                <a:latin typeface="Menlo" panose="020B0609030804020204" pitchFamily="49" charset="0"/>
              </a:rPr>
              <a:t>, </a:t>
            </a:r>
            <a:r>
              <a:rPr lang="en-IE" dirty="0">
                <a:solidFill>
                  <a:srgbClr val="0070C1"/>
                </a:solidFill>
                <a:latin typeface="Menlo" panose="020B0609030804020204" pitchFamily="49" charset="0"/>
              </a:rPr>
              <a:t>height</a:t>
            </a:r>
            <a:r>
              <a:rPr lang="en-IE" dirty="0">
                <a:solidFill>
                  <a:srgbClr val="000000"/>
                </a:solidFill>
                <a:latin typeface="Menlo" panose="020B0609030804020204" pitchFamily="49" charset="0"/>
              </a:rPr>
              <a:t>)</a:t>
            </a:r>
          </a:p>
          <a:p>
            <a:r>
              <a:rPr lang="en-IE" dirty="0" err="1">
                <a:solidFill>
                  <a:srgbClr val="0000FF"/>
                </a:solidFill>
                <a:latin typeface="Menlo" panose="020B0609030804020204" pitchFamily="49" charset="0"/>
              </a:rPr>
              <a:t>const</a:t>
            </a:r>
            <a:r>
              <a:rPr lang="en-IE" dirty="0">
                <a:solidFill>
                  <a:srgbClr val="000000"/>
                </a:solidFill>
                <a:latin typeface="Menlo" panose="020B0609030804020204" pitchFamily="49" charset="0"/>
              </a:rPr>
              <a:t> </a:t>
            </a:r>
            <a:r>
              <a:rPr lang="en-IE" dirty="0" err="1">
                <a:solidFill>
                  <a:srgbClr val="0070C1"/>
                </a:solidFill>
                <a:latin typeface="Menlo" panose="020B0609030804020204" pitchFamily="49" charset="0"/>
              </a:rPr>
              <a:t>elementGroup</a:t>
            </a:r>
            <a:r>
              <a:rPr lang="en-IE" dirty="0">
                <a:solidFill>
                  <a:srgbClr val="000000"/>
                </a:solidFill>
                <a:latin typeface="Menlo" panose="020B0609030804020204" pitchFamily="49" charset="0"/>
              </a:rPr>
              <a:t> = </a:t>
            </a:r>
            <a:r>
              <a:rPr lang="en-IE" dirty="0" err="1">
                <a:solidFill>
                  <a:srgbClr val="0070C1"/>
                </a:solidFill>
                <a:latin typeface="Menlo" panose="020B0609030804020204" pitchFamily="49" charset="0"/>
              </a:rPr>
              <a:t>svg</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append</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"g"</a:t>
            </a:r>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"id"</a:t>
            </a:r>
            <a:r>
              <a:rPr lang="en-IE" dirty="0">
                <a:solidFill>
                  <a:srgbClr val="000000"/>
                </a:solidFill>
                <a:latin typeface="Menlo" panose="020B0609030804020204" pitchFamily="49" charset="0"/>
              </a:rPr>
              <a:t>, </a:t>
            </a:r>
            <a:r>
              <a:rPr lang="en-IE" dirty="0">
                <a:solidFill>
                  <a:srgbClr val="A31515"/>
                </a:solidFill>
                <a:latin typeface="Menlo" panose="020B0609030804020204" pitchFamily="49" charset="0"/>
              </a:rPr>
              <a:t>"</a:t>
            </a:r>
            <a:r>
              <a:rPr lang="en-IE" dirty="0" err="1">
                <a:solidFill>
                  <a:srgbClr val="A31515"/>
                </a:solidFill>
                <a:latin typeface="Menlo" panose="020B0609030804020204" pitchFamily="49" charset="0"/>
              </a:rPr>
              <a:t>elementGroup</a:t>
            </a:r>
            <a:r>
              <a:rPr lang="en-IE" dirty="0">
                <a:solidFill>
                  <a:srgbClr val="A31515"/>
                </a:solidFill>
                <a:latin typeface="Menlo" panose="020B0609030804020204" pitchFamily="49" charset="0"/>
              </a:rPr>
              <a:t>"</a:t>
            </a:r>
            <a:r>
              <a:rPr lang="en-IE" dirty="0">
                <a:solidFill>
                  <a:srgbClr val="000000"/>
                </a:solidFill>
                <a:latin typeface="Menlo" panose="020B0609030804020204" pitchFamily="49" charset="0"/>
              </a:rPr>
              <a:t>)</a:t>
            </a:r>
          </a:p>
        </p:txBody>
      </p:sp>
      <p:sp>
        <p:nvSpPr>
          <p:cNvPr id="6" name="Rectangle 5">
            <a:extLst>
              <a:ext uri="{FF2B5EF4-FFF2-40B4-BE49-F238E27FC236}">
                <a16:creationId xmlns:a16="http://schemas.microsoft.com/office/drawing/2014/main" id="{42022C79-22D4-C047-8376-4767DEC98128}"/>
              </a:ext>
            </a:extLst>
          </p:cNvPr>
          <p:cNvSpPr/>
          <p:nvPr/>
        </p:nvSpPr>
        <p:spPr>
          <a:xfrm>
            <a:off x="0" y="5321826"/>
            <a:ext cx="11663680" cy="646331"/>
          </a:xfrm>
          <a:prstGeom prst="rect">
            <a:avLst/>
          </a:prstGeom>
        </p:spPr>
        <p:txBody>
          <a:bodyPr wrap="square">
            <a:spAutoFit/>
          </a:bodyPr>
          <a:lstStyle/>
          <a:p>
            <a:r>
              <a:rPr lang="en-IE" dirty="0" err="1">
                <a:solidFill>
                  <a:srgbClr val="0000FF"/>
                </a:solidFill>
                <a:latin typeface="Menlo" panose="020B0609030804020204" pitchFamily="49" charset="0"/>
              </a:rPr>
              <a:t>const</a:t>
            </a:r>
            <a:r>
              <a:rPr lang="en-IE" dirty="0">
                <a:solidFill>
                  <a:srgbClr val="000000"/>
                </a:solidFill>
                <a:latin typeface="Menlo" panose="020B0609030804020204" pitchFamily="49" charset="0"/>
              </a:rPr>
              <a:t> </a:t>
            </a:r>
            <a:r>
              <a:rPr lang="en-IE" dirty="0">
                <a:solidFill>
                  <a:srgbClr val="0070C1"/>
                </a:solidFill>
                <a:latin typeface="Menlo" panose="020B0609030804020204" pitchFamily="49" charset="0"/>
              </a:rPr>
              <a:t>projection</a:t>
            </a:r>
            <a:r>
              <a:rPr lang="en-IE" dirty="0">
                <a:solidFill>
                  <a:srgbClr val="000000"/>
                </a:solidFill>
                <a:latin typeface="Menlo" panose="020B0609030804020204" pitchFamily="49" charset="0"/>
              </a:rPr>
              <a:t> = </a:t>
            </a:r>
            <a:r>
              <a:rPr lang="en-IE" dirty="0">
                <a:solidFill>
                  <a:srgbClr val="001080"/>
                </a:solidFill>
                <a:latin typeface="Menlo" panose="020B0609030804020204" pitchFamily="49" charset="0"/>
              </a:rPr>
              <a:t>d3</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geoMercator</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translate</a:t>
            </a:r>
            <a:r>
              <a:rPr lang="en-IE" dirty="0">
                <a:solidFill>
                  <a:srgbClr val="000000"/>
                </a:solidFill>
                <a:latin typeface="Menlo" panose="020B0609030804020204" pitchFamily="49" charset="0"/>
              </a:rPr>
              <a:t>([</a:t>
            </a:r>
            <a:r>
              <a:rPr lang="en-IE" dirty="0">
                <a:solidFill>
                  <a:srgbClr val="0070C1"/>
                </a:solidFill>
                <a:latin typeface="Menlo" panose="020B0609030804020204" pitchFamily="49" charset="0"/>
              </a:rPr>
              <a:t>width</a:t>
            </a:r>
            <a:r>
              <a:rPr lang="en-IE" dirty="0">
                <a:solidFill>
                  <a:srgbClr val="000000"/>
                </a:solidFill>
                <a:latin typeface="Menlo" panose="020B0609030804020204" pitchFamily="49" charset="0"/>
              </a:rPr>
              <a:t> / </a:t>
            </a:r>
            <a:r>
              <a:rPr lang="en-IE" dirty="0">
                <a:solidFill>
                  <a:srgbClr val="098658"/>
                </a:solidFill>
                <a:latin typeface="Menlo" panose="020B0609030804020204" pitchFamily="49" charset="0"/>
              </a:rPr>
              <a:t>2</a:t>
            </a:r>
            <a:r>
              <a:rPr lang="en-IE" dirty="0">
                <a:solidFill>
                  <a:srgbClr val="000000"/>
                </a:solidFill>
                <a:latin typeface="Menlo" panose="020B0609030804020204" pitchFamily="49" charset="0"/>
              </a:rPr>
              <a:t>, </a:t>
            </a:r>
            <a:r>
              <a:rPr lang="en-IE" dirty="0">
                <a:solidFill>
                  <a:srgbClr val="0070C1"/>
                </a:solidFill>
                <a:latin typeface="Menlo" panose="020B0609030804020204" pitchFamily="49" charset="0"/>
              </a:rPr>
              <a:t>height</a:t>
            </a:r>
            <a:r>
              <a:rPr lang="en-IE" dirty="0">
                <a:solidFill>
                  <a:srgbClr val="000000"/>
                </a:solidFill>
                <a:latin typeface="Menlo" panose="020B0609030804020204" pitchFamily="49" charset="0"/>
              </a:rPr>
              <a:t> / </a:t>
            </a:r>
            <a:r>
              <a:rPr lang="en-IE" dirty="0">
                <a:solidFill>
                  <a:srgbClr val="098658"/>
                </a:solidFill>
                <a:latin typeface="Menlo" panose="020B0609030804020204" pitchFamily="49" charset="0"/>
              </a:rPr>
              <a:t>2</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scale</a:t>
            </a:r>
            <a:r>
              <a:rPr lang="en-IE" dirty="0">
                <a:solidFill>
                  <a:srgbClr val="000000"/>
                </a:solidFill>
                <a:latin typeface="Menlo" panose="020B0609030804020204" pitchFamily="49" charset="0"/>
              </a:rPr>
              <a:t>(</a:t>
            </a:r>
            <a:r>
              <a:rPr lang="en-IE" dirty="0">
                <a:solidFill>
                  <a:srgbClr val="098658"/>
                </a:solidFill>
                <a:latin typeface="Menlo" panose="020B0609030804020204" pitchFamily="49" charset="0"/>
              </a:rPr>
              <a:t>100</a:t>
            </a:r>
            <a:r>
              <a:rPr lang="en-IE" dirty="0">
                <a:solidFill>
                  <a:srgbClr val="000000"/>
                </a:solidFill>
                <a:latin typeface="Menlo" panose="020B0609030804020204" pitchFamily="49" charset="0"/>
              </a:rPr>
              <a:t>)</a:t>
            </a:r>
            <a:endParaRPr lang="en-IE" dirty="0">
              <a:solidFill>
                <a:srgbClr val="0000FF"/>
              </a:solidFill>
              <a:latin typeface="Menlo" panose="020B0609030804020204" pitchFamily="49" charset="0"/>
            </a:endParaRPr>
          </a:p>
          <a:p>
            <a:r>
              <a:rPr lang="en-IE" dirty="0">
                <a:solidFill>
                  <a:srgbClr val="0000FF"/>
                </a:solidFill>
                <a:latin typeface="Menlo" panose="020B0609030804020204" pitchFamily="49" charset="0"/>
              </a:rPr>
              <a:t>let</a:t>
            </a:r>
            <a:r>
              <a:rPr lang="en-IE" dirty="0">
                <a:solidFill>
                  <a:srgbClr val="000000"/>
                </a:solidFill>
                <a:latin typeface="Menlo" panose="020B0609030804020204" pitchFamily="49" charset="0"/>
              </a:rPr>
              <a:t> </a:t>
            </a:r>
            <a:r>
              <a:rPr lang="en-IE" dirty="0">
                <a:solidFill>
                  <a:srgbClr val="001080"/>
                </a:solidFill>
                <a:latin typeface="Menlo" panose="020B0609030804020204" pitchFamily="49" charset="0"/>
              </a:rPr>
              <a:t>path</a:t>
            </a:r>
            <a:r>
              <a:rPr lang="en-IE" dirty="0">
                <a:solidFill>
                  <a:srgbClr val="000000"/>
                </a:solidFill>
                <a:latin typeface="Menlo" panose="020B0609030804020204" pitchFamily="49" charset="0"/>
              </a:rPr>
              <a:t> = </a:t>
            </a:r>
            <a:r>
              <a:rPr lang="en-IE" dirty="0">
                <a:solidFill>
                  <a:srgbClr val="001080"/>
                </a:solidFill>
                <a:latin typeface="Menlo" panose="020B0609030804020204" pitchFamily="49" charset="0"/>
              </a:rPr>
              <a:t>d3</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geoPath</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projection</a:t>
            </a:r>
            <a:r>
              <a:rPr lang="en-IE" dirty="0">
                <a:solidFill>
                  <a:srgbClr val="000000"/>
                </a:solidFill>
                <a:latin typeface="Menlo" panose="020B0609030804020204" pitchFamily="49" charset="0"/>
              </a:rPr>
              <a:t>(</a:t>
            </a:r>
            <a:r>
              <a:rPr lang="en-IE" dirty="0">
                <a:solidFill>
                  <a:srgbClr val="0070C1"/>
                </a:solidFill>
                <a:latin typeface="Menlo" panose="020B0609030804020204" pitchFamily="49" charset="0"/>
              </a:rPr>
              <a:t>projection</a:t>
            </a:r>
            <a:r>
              <a:rPr lang="en-IE" dirty="0">
                <a:solidFill>
                  <a:srgbClr val="000000"/>
                </a:solidFill>
                <a:latin typeface="Menlo" panose="020B0609030804020204" pitchFamily="49" charset="0"/>
              </a:rPr>
              <a:t>)</a:t>
            </a:r>
            <a:endParaRPr lang="en-IE" b="0" dirty="0">
              <a:solidFill>
                <a:srgbClr val="000000"/>
              </a:solidFill>
              <a:effectLst/>
              <a:latin typeface="Menlo" panose="020B0609030804020204" pitchFamily="49" charset="0"/>
            </a:endParaRPr>
          </a:p>
        </p:txBody>
      </p:sp>
      <p:sp>
        <p:nvSpPr>
          <p:cNvPr id="8" name="TextBox 7">
            <a:extLst>
              <a:ext uri="{FF2B5EF4-FFF2-40B4-BE49-F238E27FC236}">
                <a16:creationId xmlns:a16="http://schemas.microsoft.com/office/drawing/2014/main" id="{29D0F007-D3D5-4B4E-ABBA-A170241BE19D}"/>
              </a:ext>
            </a:extLst>
          </p:cNvPr>
          <p:cNvSpPr txBox="1"/>
          <p:nvPr/>
        </p:nvSpPr>
        <p:spPr>
          <a:xfrm>
            <a:off x="80210" y="520511"/>
            <a:ext cx="1332416" cy="369332"/>
          </a:xfrm>
          <a:prstGeom prst="rect">
            <a:avLst/>
          </a:prstGeom>
          <a:noFill/>
        </p:spPr>
        <p:txBody>
          <a:bodyPr wrap="none" rtlCol="0">
            <a:spAutoFit/>
          </a:bodyPr>
          <a:lstStyle/>
          <a:p>
            <a:r>
              <a:rPr lang="es-ES_tradnl" b="1" dirty="0">
                <a:latin typeface="Eurostile" panose="020B0504020202050204" pitchFamily="34" charset="77"/>
              </a:rPr>
              <a:t>Constantes</a:t>
            </a:r>
          </a:p>
        </p:txBody>
      </p:sp>
      <p:sp>
        <p:nvSpPr>
          <p:cNvPr id="9" name="TextBox 8">
            <a:extLst>
              <a:ext uri="{FF2B5EF4-FFF2-40B4-BE49-F238E27FC236}">
                <a16:creationId xmlns:a16="http://schemas.microsoft.com/office/drawing/2014/main" id="{BF45F77F-16E4-A042-8C1B-923DFDF4CD68}"/>
              </a:ext>
            </a:extLst>
          </p:cNvPr>
          <p:cNvSpPr txBox="1"/>
          <p:nvPr/>
        </p:nvSpPr>
        <p:spPr>
          <a:xfrm>
            <a:off x="100530" y="3446591"/>
            <a:ext cx="1354858" cy="369332"/>
          </a:xfrm>
          <a:prstGeom prst="rect">
            <a:avLst/>
          </a:prstGeom>
          <a:noFill/>
        </p:spPr>
        <p:txBody>
          <a:bodyPr wrap="none" rtlCol="0">
            <a:spAutoFit/>
          </a:bodyPr>
          <a:lstStyle/>
          <a:p>
            <a:r>
              <a:rPr lang="es-ES_tradnl" b="1" dirty="0">
                <a:latin typeface="Eurostile" panose="020B0504020202050204" pitchFamily="34" charset="77"/>
              </a:rPr>
              <a:t>Declaro </a:t>
            </a:r>
            <a:r>
              <a:rPr lang="es-ES_tradnl" b="1" dirty="0" err="1">
                <a:latin typeface="Eurostile" panose="020B0504020202050204" pitchFamily="34" charset="77"/>
              </a:rPr>
              <a:t>svg</a:t>
            </a:r>
            <a:endParaRPr lang="es-ES_tradnl" b="1" dirty="0">
              <a:latin typeface="Eurostile" panose="020B0504020202050204" pitchFamily="34" charset="77"/>
            </a:endParaRPr>
          </a:p>
        </p:txBody>
      </p:sp>
      <p:sp>
        <p:nvSpPr>
          <p:cNvPr id="10" name="TextBox 9">
            <a:extLst>
              <a:ext uri="{FF2B5EF4-FFF2-40B4-BE49-F238E27FC236}">
                <a16:creationId xmlns:a16="http://schemas.microsoft.com/office/drawing/2014/main" id="{AA7A3198-CDC9-7E42-BC35-9F79973239D2}"/>
              </a:ext>
            </a:extLst>
          </p:cNvPr>
          <p:cNvSpPr txBox="1"/>
          <p:nvPr/>
        </p:nvSpPr>
        <p:spPr>
          <a:xfrm>
            <a:off x="80210" y="4885456"/>
            <a:ext cx="2327881" cy="369332"/>
          </a:xfrm>
          <a:prstGeom prst="rect">
            <a:avLst/>
          </a:prstGeom>
          <a:noFill/>
        </p:spPr>
        <p:txBody>
          <a:bodyPr wrap="none" rtlCol="0">
            <a:spAutoFit/>
          </a:bodyPr>
          <a:lstStyle/>
          <a:p>
            <a:r>
              <a:rPr lang="es-ES_tradnl" b="1" dirty="0">
                <a:latin typeface="Eurostile" panose="020B0504020202050204" pitchFamily="34" charset="77"/>
              </a:rPr>
              <a:t>Declaro la proyección</a:t>
            </a:r>
          </a:p>
        </p:txBody>
      </p:sp>
    </p:spTree>
    <p:extLst>
      <p:ext uri="{BB962C8B-B14F-4D97-AF65-F5344CB8AC3E}">
        <p14:creationId xmlns:p14="http://schemas.microsoft.com/office/powerpoint/2010/main" val="209358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2BEA9-02CD-8444-B239-DBFCC1E06116}"/>
              </a:ext>
            </a:extLst>
          </p:cNvPr>
          <p:cNvSpPr>
            <a:spLocks noGrp="1"/>
          </p:cNvSpPr>
          <p:nvPr>
            <p:ph type="title"/>
          </p:nvPr>
        </p:nvSpPr>
        <p:spPr/>
        <p:txBody>
          <a:bodyPr/>
          <a:lstStyle/>
          <a:p>
            <a:r>
              <a:rPr lang="es-ES_tradnl" dirty="0" err="1">
                <a:latin typeface="Consolas" panose="020B0609020204030204" pitchFamily="49" charset="0"/>
                <a:cs typeface="Consolas" panose="020B0609020204030204" pitchFamily="49" charset="0"/>
              </a:rPr>
              <a:t>index.html</a:t>
            </a:r>
            <a:endParaRPr lang="es-ES_tradnl" dirty="0">
              <a:latin typeface="Consolas" panose="020B0609020204030204" pitchFamily="49" charset="0"/>
              <a:cs typeface="Consolas" panose="020B0609020204030204" pitchFamily="49" charset="0"/>
            </a:endParaRPr>
          </a:p>
        </p:txBody>
      </p:sp>
      <p:sp>
        <p:nvSpPr>
          <p:cNvPr id="3" name="Content Placeholder 2">
            <a:extLst>
              <a:ext uri="{FF2B5EF4-FFF2-40B4-BE49-F238E27FC236}">
                <a16:creationId xmlns:a16="http://schemas.microsoft.com/office/drawing/2014/main" id="{E9D33D31-0F48-5049-92C0-7B0E07616EB5}"/>
              </a:ext>
            </a:extLst>
          </p:cNvPr>
          <p:cNvSpPr>
            <a:spLocks noGrp="1"/>
          </p:cNvSpPr>
          <p:nvPr>
            <p:ph idx="1"/>
          </p:nvPr>
        </p:nvSpPr>
        <p:spPr/>
        <p:txBody>
          <a:bodyPr/>
          <a:lstStyle/>
          <a:p>
            <a:endParaRPr lang="es-ES_tradnl" dirty="0"/>
          </a:p>
        </p:txBody>
      </p:sp>
      <p:pic>
        <p:nvPicPr>
          <p:cNvPr id="4" name="Picture 3">
            <a:extLst>
              <a:ext uri="{FF2B5EF4-FFF2-40B4-BE49-F238E27FC236}">
                <a16:creationId xmlns:a16="http://schemas.microsoft.com/office/drawing/2014/main" id="{9ED56859-7E3D-4946-92B2-B8E9A2EF4275}"/>
              </a:ext>
            </a:extLst>
          </p:cNvPr>
          <p:cNvPicPr>
            <a:picLocks noChangeAspect="1"/>
          </p:cNvPicPr>
          <p:nvPr/>
        </p:nvPicPr>
        <p:blipFill>
          <a:blip r:embed="rId3"/>
          <a:stretch>
            <a:fillRect/>
          </a:stretch>
        </p:blipFill>
        <p:spPr>
          <a:xfrm>
            <a:off x="247868" y="1690688"/>
            <a:ext cx="11419684" cy="4792717"/>
          </a:xfrm>
          <a:prstGeom prst="rect">
            <a:avLst/>
          </a:prstGeom>
        </p:spPr>
      </p:pic>
      <p:sp>
        <p:nvSpPr>
          <p:cNvPr id="5" name="Rectangle 4">
            <a:extLst>
              <a:ext uri="{FF2B5EF4-FFF2-40B4-BE49-F238E27FC236}">
                <a16:creationId xmlns:a16="http://schemas.microsoft.com/office/drawing/2014/main" id="{C3E4BD11-4A01-EF4F-9CBA-9EB9D6A6A809}"/>
              </a:ext>
            </a:extLst>
          </p:cNvPr>
          <p:cNvSpPr/>
          <p:nvPr/>
        </p:nvSpPr>
        <p:spPr>
          <a:xfrm>
            <a:off x="961697" y="2333297"/>
            <a:ext cx="10058400" cy="250671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 name="Rectangle 5">
            <a:extLst>
              <a:ext uri="{FF2B5EF4-FFF2-40B4-BE49-F238E27FC236}">
                <a16:creationId xmlns:a16="http://schemas.microsoft.com/office/drawing/2014/main" id="{999E8386-D3CC-A740-B843-029B3F01666F}"/>
              </a:ext>
            </a:extLst>
          </p:cNvPr>
          <p:cNvSpPr/>
          <p:nvPr/>
        </p:nvSpPr>
        <p:spPr>
          <a:xfrm>
            <a:off x="961697" y="4887532"/>
            <a:ext cx="10058400" cy="1189471"/>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9711077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14113A-FB07-2645-8767-98E59DDFF038}"/>
              </a:ext>
            </a:extLst>
          </p:cNvPr>
          <p:cNvSpPr/>
          <p:nvPr/>
        </p:nvSpPr>
        <p:spPr>
          <a:xfrm>
            <a:off x="192506" y="502509"/>
            <a:ext cx="12801600" cy="2031325"/>
          </a:xfrm>
          <a:prstGeom prst="rect">
            <a:avLst/>
          </a:prstGeom>
        </p:spPr>
        <p:txBody>
          <a:bodyPr wrap="square">
            <a:spAutoFit/>
          </a:bodyPr>
          <a:lstStyle/>
          <a:p>
            <a:r>
              <a:rPr lang="en-IE" dirty="0">
                <a:solidFill>
                  <a:srgbClr val="001080"/>
                </a:solidFill>
                <a:latin typeface="Menlo" panose="020B0609030804020204" pitchFamily="49" charset="0"/>
              </a:rPr>
              <a:t>d3</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json</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a:t>
            </a:r>
            <a:r>
              <a:rPr lang="en-IE" dirty="0" err="1">
                <a:solidFill>
                  <a:srgbClr val="A31515"/>
                </a:solidFill>
                <a:latin typeface="Menlo" panose="020B0609030804020204" pitchFamily="49" charset="0"/>
              </a:rPr>
              <a:t>world.topojson</a:t>
            </a:r>
            <a:r>
              <a:rPr lang="en-IE" dirty="0">
                <a:solidFill>
                  <a:srgbClr val="A31515"/>
                </a:solidFill>
                <a:latin typeface="Menlo" panose="020B0609030804020204" pitchFamily="49" charset="0"/>
              </a:rPr>
              <a:t>"</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then</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data</a:t>
            </a:r>
            <a:r>
              <a:rPr lang="en-IE" dirty="0">
                <a:solidFill>
                  <a:srgbClr val="000000"/>
                </a:solidFill>
                <a:latin typeface="Menlo" panose="020B0609030804020204" pitchFamily="49" charset="0"/>
              </a:rPr>
              <a:t> </a:t>
            </a:r>
            <a:r>
              <a:rPr lang="en-IE" dirty="0">
                <a:solidFill>
                  <a:srgbClr val="0000FF"/>
                </a:solidFill>
                <a:latin typeface="Menlo" panose="020B0609030804020204" pitchFamily="49" charset="0"/>
              </a:rPr>
              <a:t>=&gt;</a:t>
            </a:r>
            <a:r>
              <a:rPr lang="en-IE" dirty="0">
                <a:solidFill>
                  <a:srgbClr val="000000"/>
                </a:solidFill>
                <a:latin typeface="Menlo" panose="020B0609030804020204" pitchFamily="49" charset="0"/>
              </a:rPr>
              <a:t> {</a:t>
            </a:r>
          </a:p>
          <a:p>
            <a:r>
              <a:rPr lang="en-IE" dirty="0">
                <a:solidFill>
                  <a:srgbClr val="000000"/>
                </a:solidFill>
                <a:latin typeface="Menlo" panose="020B0609030804020204" pitchFamily="49" charset="0"/>
              </a:rPr>
              <a:t>	</a:t>
            </a:r>
          </a:p>
          <a:p>
            <a:pPr lvl="1"/>
            <a:r>
              <a:rPr lang="en-IE" dirty="0">
                <a:solidFill>
                  <a:srgbClr val="0000FF"/>
                </a:solidFill>
                <a:latin typeface="Menlo" panose="020B0609030804020204" pitchFamily="49" charset="0"/>
              </a:rPr>
              <a:t>let</a:t>
            </a:r>
            <a:r>
              <a:rPr lang="en-IE" dirty="0">
                <a:solidFill>
                  <a:srgbClr val="000000"/>
                </a:solidFill>
                <a:latin typeface="Menlo" panose="020B0609030804020204" pitchFamily="49" charset="0"/>
              </a:rPr>
              <a:t> </a:t>
            </a:r>
            <a:r>
              <a:rPr lang="en-IE" dirty="0">
                <a:solidFill>
                  <a:srgbClr val="001080"/>
                </a:solidFill>
                <a:latin typeface="Menlo" panose="020B0609030804020204" pitchFamily="49" charset="0"/>
              </a:rPr>
              <a:t>countries</a:t>
            </a:r>
            <a:r>
              <a:rPr lang="en-IE" dirty="0">
                <a:solidFill>
                  <a:srgbClr val="000000"/>
                </a:solidFill>
                <a:latin typeface="Menlo" panose="020B0609030804020204" pitchFamily="49" charset="0"/>
              </a:rPr>
              <a:t> = </a:t>
            </a:r>
            <a:r>
              <a:rPr lang="en-IE" dirty="0" err="1">
                <a:solidFill>
                  <a:srgbClr val="001080"/>
                </a:solidFill>
                <a:latin typeface="Menlo" panose="020B0609030804020204" pitchFamily="49" charset="0"/>
              </a:rPr>
              <a:t>topojson</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feature</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data</a:t>
            </a:r>
            <a:r>
              <a:rPr lang="en-IE" dirty="0">
                <a:solidFill>
                  <a:srgbClr val="000000"/>
                </a:solidFill>
                <a:latin typeface="Menlo" panose="020B0609030804020204" pitchFamily="49" charset="0"/>
              </a:rPr>
              <a:t>, </a:t>
            </a:r>
            <a:r>
              <a:rPr lang="en-IE" dirty="0" err="1">
                <a:solidFill>
                  <a:srgbClr val="001080"/>
                </a:solidFill>
                <a:latin typeface="Menlo" panose="020B0609030804020204" pitchFamily="49" charset="0"/>
              </a:rPr>
              <a:t>data</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objects</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countries</a:t>
            </a:r>
            <a:r>
              <a:rPr lang="en-IE" dirty="0">
                <a:solidFill>
                  <a:srgbClr val="000000"/>
                </a:solidFill>
                <a:latin typeface="Menlo" panose="020B0609030804020204" pitchFamily="49" charset="0"/>
              </a:rPr>
              <a:t>)</a:t>
            </a:r>
          </a:p>
          <a:p>
            <a:pPr lvl="1"/>
            <a:br>
              <a:rPr lang="en-IE" dirty="0">
                <a:solidFill>
                  <a:srgbClr val="000000"/>
                </a:solidFill>
                <a:latin typeface="Menlo" panose="020B0609030804020204" pitchFamily="49" charset="0"/>
              </a:rPr>
            </a:br>
            <a:r>
              <a:rPr lang="en-IE" dirty="0">
                <a:solidFill>
                  <a:srgbClr val="0000FF"/>
                </a:solidFill>
                <a:latin typeface="Menlo" panose="020B0609030804020204" pitchFamily="49" charset="0"/>
              </a:rPr>
              <a:t>let</a:t>
            </a:r>
            <a:r>
              <a:rPr lang="en-IE" dirty="0">
                <a:solidFill>
                  <a:srgbClr val="000000"/>
                </a:solidFill>
                <a:latin typeface="Menlo" panose="020B0609030804020204" pitchFamily="49" charset="0"/>
              </a:rPr>
              <a:t> </a:t>
            </a:r>
            <a:r>
              <a:rPr lang="en-IE" dirty="0">
                <a:solidFill>
                  <a:srgbClr val="001080"/>
                </a:solidFill>
                <a:latin typeface="Menlo" panose="020B0609030804020204" pitchFamily="49" charset="0"/>
              </a:rPr>
              <a:t>map</a:t>
            </a:r>
            <a:r>
              <a:rPr lang="en-IE" dirty="0">
                <a:solidFill>
                  <a:srgbClr val="000000"/>
                </a:solidFill>
                <a:latin typeface="Menlo" panose="020B0609030804020204" pitchFamily="49" charset="0"/>
              </a:rPr>
              <a:t> = </a:t>
            </a:r>
            <a:r>
              <a:rPr lang="en-IE" dirty="0" err="1">
                <a:solidFill>
                  <a:srgbClr val="0070C1"/>
                </a:solidFill>
                <a:latin typeface="Menlo" panose="020B0609030804020204" pitchFamily="49" charset="0"/>
              </a:rPr>
              <a:t>elementGroup</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selectAll</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a:t>
            </a:r>
            <a:r>
              <a:rPr lang="en-IE" dirty="0" err="1">
                <a:solidFill>
                  <a:srgbClr val="A31515"/>
                </a:solidFill>
                <a:latin typeface="Menlo" panose="020B0609030804020204" pitchFamily="49" charset="0"/>
              </a:rPr>
              <a:t>path.country</a:t>
            </a:r>
            <a:r>
              <a:rPr lang="en-IE" dirty="0">
                <a:solidFill>
                  <a:srgbClr val="A31515"/>
                </a:solidFill>
                <a:latin typeface="Menlo" panose="020B0609030804020204" pitchFamily="49" charset="0"/>
              </a:rPr>
              <a:t>"</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data</a:t>
            </a:r>
            <a:r>
              <a:rPr lang="en-IE" dirty="0">
                <a:solidFill>
                  <a:srgbClr val="000000"/>
                </a:solidFill>
                <a:latin typeface="Menlo" panose="020B0609030804020204" pitchFamily="49" charset="0"/>
              </a:rPr>
              <a:t>(</a:t>
            </a:r>
            <a:r>
              <a:rPr lang="en-IE" dirty="0" err="1">
                <a:solidFill>
                  <a:srgbClr val="001080"/>
                </a:solidFill>
                <a:latin typeface="Menlo" panose="020B0609030804020204" pitchFamily="49" charset="0"/>
              </a:rPr>
              <a:t>countries</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features</a:t>
            </a:r>
            <a:r>
              <a:rPr lang="en-IE" dirty="0">
                <a:solidFill>
                  <a:srgbClr val="000000"/>
                </a:solidFill>
                <a:latin typeface="Menlo" panose="020B0609030804020204" pitchFamily="49" charset="0"/>
              </a:rPr>
              <a:t>)</a:t>
            </a:r>
          </a:p>
          <a:p>
            <a:pPr lvl="1"/>
            <a:r>
              <a:rPr lang="en-IE" dirty="0" err="1">
                <a:solidFill>
                  <a:srgbClr val="001080"/>
                </a:solidFill>
                <a:latin typeface="Menlo" panose="020B0609030804020204" pitchFamily="49" charset="0"/>
              </a:rPr>
              <a:t>map</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call</a:t>
            </a:r>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drawMap</a:t>
            </a:r>
            <a:r>
              <a:rPr lang="en-IE" dirty="0">
                <a:solidFill>
                  <a:srgbClr val="000000"/>
                </a:solidFill>
                <a:latin typeface="Menlo" panose="020B0609030804020204" pitchFamily="49" charset="0"/>
              </a:rPr>
              <a:t>)</a:t>
            </a:r>
          </a:p>
          <a:p>
            <a:r>
              <a:rPr lang="en-IE" dirty="0">
                <a:solidFill>
                  <a:srgbClr val="000000"/>
                </a:solidFill>
                <a:latin typeface="Menlo" panose="020B0609030804020204" pitchFamily="49" charset="0"/>
              </a:rPr>
              <a:t>})</a:t>
            </a:r>
            <a:endParaRPr lang="en-IE" b="0" dirty="0">
              <a:solidFill>
                <a:srgbClr val="000000"/>
              </a:solidFill>
              <a:effectLst/>
              <a:latin typeface="Menlo" panose="020B0609030804020204" pitchFamily="49" charset="0"/>
            </a:endParaRPr>
          </a:p>
        </p:txBody>
      </p:sp>
      <p:sp>
        <p:nvSpPr>
          <p:cNvPr id="3" name="Rectangle 2">
            <a:extLst>
              <a:ext uri="{FF2B5EF4-FFF2-40B4-BE49-F238E27FC236}">
                <a16:creationId xmlns:a16="http://schemas.microsoft.com/office/drawing/2014/main" id="{07053EDC-C751-004B-84A8-597EB2617823}"/>
              </a:ext>
            </a:extLst>
          </p:cNvPr>
          <p:cNvSpPr/>
          <p:nvPr/>
        </p:nvSpPr>
        <p:spPr>
          <a:xfrm>
            <a:off x="192505" y="3548326"/>
            <a:ext cx="11999495" cy="2862322"/>
          </a:xfrm>
          <a:prstGeom prst="rect">
            <a:avLst/>
          </a:prstGeom>
        </p:spPr>
        <p:txBody>
          <a:bodyPr wrap="square">
            <a:spAutoFit/>
          </a:bodyPr>
          <a:lstStyle/>
          <a:p>
            <a:r>
              <a:rPr lang="en-IE" dirty="0">
                <a:solidFill>
                  <a:srgbClr val="0000FF"/>
                </a:solidFill>
                <a:latin typeface="Menlo" panose="020B0609030804020204" pitchFamily="49" charset="0"/>
              </a:rPr>
              <a:t>function</a:t>
            </a:r>
            <a:r>
              <a:rPr lang="en-IE" dirty="0">
                <a:solidFill>
                  <a:srgbClr val="000000"/>
                </a:solidFill>
                <a:latin typeface="Menlo" panose="020B0609030804020204" pitchFamily="49" charset="0"/>
              </a:rPr>
              <a:t> </a:t>
            </a:r>
            <a:r>
              <a:rPr lang="en-IE" dirty="0" err="1">
                <a:solidFill>
                  <a:srgbClr val="795E26"/>
                </a:solidFill>
                <a:latin typeface="Menlo" panose="020B0609030804020204" pitchFamily="49" charset="0"/>
              </a:rPr>
              <a:t>drawMap</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selection</a:t>
            </a:r>
            <a:r>
              <a:rPr lang="en-IE" dirty="0">
                <a:solidFill>
                  <a:srgbClr val="000000"/>
                </a:solidFill>
                <a:latin typeface="Menlo" panose="020B0609030804020204" pitchFamily="49" charset="0"/>
              </a:rPr>
              <a:t>) {</a:t>
            </a:r>
          </a:p>
          <a:p>
            <a:pPr lvl="1"/>
            <a:r>
              <a:rPr lang="en-IE" dirty="0" err="1">
                <a:solidFill>
                  <a:srgbClr val="001080"/>
                </a:solidFill>
                <a:latin typeface="Menlo" panose="020B0609030804020204" pitchFamily="49" charset="0"/>
              </a:rPr>
              <a:t>selection</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enter</a:t>
            </a:r>
            <a:r>
              <a:rPr lang="en-IE" dirty="0">
                <a:solidFill>
                  <a:srgbClr val="000000"/>
                </a:solidFill>
                <a:latin typeface="Menlo" panose="020B0609030804020204" pitchFamily="49" charset="0"/>
              </a:rPr>
              <a:t>()</a:t>
            </a:r>
          </a:p>
          <a:p>
            <a:pPr lvl="1"/>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append</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'path'</a:t>
            </a:r>
            <a:r>
              <a:rPr lang="en-IE" dirty="0">
                <a:solidFill>
                  <a:srgbClr val="000000"/>
                </a:solidFill>
                <a:latin typeface="Menlo" panose="020B0609030804020204" pitchFamily="49" charset="0"/>
              </a:rPr>
              <a:t>)</a:t>
            </a:r>
          </a:p>
          <a:p>
            <a:pPr lvl="2"/>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'class'</a:t>
            </a:r>
            <a:r>
              <a:rPr lang="en-IE" dirty="0">
                <a:solidFill>
                  <a:srgbClr val="000000"/>
                </a:solidFill>
                <a:latin typeface="Menlo" panose="020B0609030804020204" pitchFamily="49" charset="0"/>
              </a:rPr>
              <a:t>, </a:t>
            </a:r>
            <a:r>
              <a:rPr lang="en-IE" dirty="0">
                <a:solidFill>
                  <a:srgbClr val="A31515"/>
                </a:solidFill>
                <a:latin typeface="Menlo" panose="020B0609030804020204" pitchFamily="49" charset="0"/>
              </a:rPr>
              <a:t>'country'</a:t>
            </a:r>
            <a:r>
              <a:rPr lang="en-IE" dirty="0">
                <a:solidFill>
                  <a:srgbClr val="000000"/>
                </a:solidFill>
                <a:latin typeface="Menlo" panose="020B0609030804020204" pitchFamily="49" charset="0"/>
              </a:rPr>
              <a:t>)</a:t>
            </a:r>
          </a:p>
          <a:p>
            <a:pPr lvl="2"/>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"d"</a:t>
            </a:r>
            <a:r>
              <a:rPr lang="en-IE" dirty="0">
                <a:solidFill>
                  <a:srgbClr val="000000"/>
                </a:solidFill>
                <a:latin typeface="Menlo" panose="020B0609030804020204" pitchFamily="49" charset="0"/>
              </a:rPr>
              <a:t>, </a:t>
            </a:r>
            <a:r>
              <a:rPr lang="en-IE" dirty="0">
                <a:solidFill>
                  <a:srgbClr val="001080"/>
                </a:solidFill>
                <a:latin typeface="Menlo" panose="020B0609030804020204" pitchFamily="49" charset="0"/>
              </a:rPr>
              <a:t>path</a:t>
            </a:r>
            <a:r>
              <a:rPr lang="en-IE" dirty="0">
                <a:solidFill>
                  <a:srgbClr val="000000"/>
                </a:solidFill>
                <a:latin typeface="Menlo" panose="020B0609030804020204" pitchFamily="49" charset="0"/>
              </a:rPr>
              <a:t>)</a:t>
            </a:r>
          </a:p>
          <a:p>
            <a:pPr lvl="2"/>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on</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"mouseover"</a:t>
            </a:r>
            <a:r>
              <a:rPr lang="en-IE" dirty="0">
                <a:solidFill>
                  <a:srgbClr val="000000"/>
                </a:solidFill>
                <a:latin typeface="Menlo" panose="020B0609030804020204" pitchFamily="49" charset="0"/>
              </a:rPr>
              <a:t>, </a:t>
            </a:r>
            <a:r>
              <a:rPr lang="en-IE" dirty="0">
                <a:solidFill>
                  <a:srgbClr val="0000FF"/>
                </a:solidFill>
                <a:latin typeface="Menlo" panose="020B0609030804020204" pitchFamily="49" charset="0"/>
              </a:rPr>
              <a:t>function</a:t>
            </a:r>
            <a:r>
              <a:rPr lang="en-IE" dirty="0">
                <a:solidFill>
                  <a:srgbClr val="000000"/>
                </a:solidFill>
                <a:latin typeface="Menlo" panose="020B0609030804020204" pitchFamily="49" charset="0"/>
              </a:rPr>
              <a:t>() {</a:t>
            </a:r>
          </a:p>
          <a:p>
            <a:pPr lvl="3"/>
            <a:r>
              <a:rPr lang="en-IE" dirty="0">
                <a:solidFill>
                  <a:srgbClr val="001080"/>
                </a:solidFill>
                <a:latin typeface="Menlo" panose="020B0609030804020204" pitchFamily="49" charset="0"/>
              </a:rPr>
              <a:t>d3</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selectAll</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a:t>
            </a:r>
            <a:r>
              <a:rPr lang="en-IE" dirty="0" err="1">
                <a:solidFill>
                  <a:srgbClr val="A31515"/>
                </a:solidFill>
                <a:latin typeface="Menlo" panose="020B0609030804020204" pitchFamily="49" charset="0"/>
              </a:rPr>
              <a:t>path.country</a:t>
            </a:r>
            <a:r>
              <a:rPr lang="en-IE" dirty="0">
                <a:solidFill>
                  <a:srgbClr val="A31515"/>
                </a:solidFill>
                <a:latin typeface="Menlo" panose="020B0609030804020204" pitchFamily="49" charset="0"/>
              </a:rPr>
              <a:t>"</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classed</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"hover"</a:t>
            </a:r>
            <a:r>
              <a:rPr lang="en-IE" dirty="0">
                <a:solidFill>
                  <a:srgbClr val="000000"/>
                </a:solidFill>
                <a:latin typeface="Menlo" panose="020B0609030804020204" pitchFamily="49" charset="0"/>
              </a:rPr>
              <a:t>, </a:t>
            </a:r>
            <a:r>
              <a:rPr lang="en-IE" dirty="0">
                <a:solidFill>
                  <a:srgbClr val="0000FF"/>
                </a:solidFill>
                <a:latin typeface="Menlo" panose="020B0609030804020204" pitchFamily="49" charset="0"/>
              </a:rPr>
              <a:t>false</a:t>
            </a:r>
            <a:r>
              <a:rPr lang="en-IE" dirty="0">
                <a:solidFill>
                  <a:srgbClr val="000000"/>
                </a:solidFill>
                <a:latin typeface="Menlo" panose="020B0609030804020204" pitchFamily="49" charset="0"/>
              </a:rPr>
              <a:t>)</a:t>
            </a:r>
          </a:p>
          <a:p>
            <a:pPr lvl="3"/>
            <a:r>
              <a:rPr lang="en-IE" dirty="0">
                <a:solidFill>
                  <a:srgbClr val="001080"/>
                </a:solidFill>
                <a:latin typeface="Menlo" panose="020B0609030804020204" pitchFamily="49" charset="0"/>
              </a:rPr>
              <a:t>d3</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select</a:t>
            </a:r>
            <a:r>
              <a:rPr lang="en-IE" dirty="0">
                <a:solidFill>
                  <a:srgbClr val="000000"/>
                </a:solidFill>
                <a:latin typeface="Menlo" panose="020B0609030804020204" pitchFamily="49" charset="0"/>
              </a:rPr>
              <a:t>(</a:t>
            </a:r>
            <a:r>
              <a:rPr lang="en-IE" dirty="0">
                <a:solidFill>
                  <a:srgbClr val="0000FF"/>
                </a:solidFill>
                <a:latin typeface="Menlo" panose="020B0609030804020204" pitchFamily="49" charset="0"/>
              </a:rPr>
              <a:t>this</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classed</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"hover"</a:t>
            </a:r>
            <a:r>
              <a:rPr lang="en-IE" dirty="0">
                <a:solidFill>
                  <a:srgbClr val="000000"/>
                </a:solidFill>
                <a:latin typeface="Menlo" panose="020B0609030804020204" pitchFamily="49" charset="0"/>
              </a:rPr>
              <a:t>, </a:t>
            </a:r>
            <a:r>
              <a:rPr lang="en-IE" dirty="0">
                <a:solidFill>
                  <a:srgbClr val="0000FF"/>
                </a:solidFill>
                <a:latin typeface="Menlo" panose="020B0609030804020204" pitchFamily="49" charset="0"/>
              </a:rPr>
              <a:t>true</a:t>
            </a:r>
            <a:r>
              <a:rPr lang="en-IE" dirty="0">
                <a:solidFill>
                  <a:srgbClr val="000000"/>
                </a:solidFill>
                <a:latin typeface="Menlo" panose="020B0609030804020204" pitchFamily="49" charset="0"/>
              </a:rPr>
              <a:t>)</a:t>
            </a:r>
          </a:p>
          <a:p>
            <a:pPr lvl="1"/>
            <a:r>
              <a:rPr lang="en-IE" dirty="0">
                <a:solidFill>
                  <a:srgbClr val="000000"/>
                </a:solidFill>
                <a:latin typeface="Menlo" panose="020B0609030804020204" pitchFamily="49" charset="0"/>
              </a:rPr>
              <a:t>	})</a:t>
            </a:r>
          </a:p>
          <a:p>
            <a:r>
              <a:rPr lang="en-IE" dirty="0">
                <a:solidFill>
                  <a:srgbClr val="000000"/>
                </a:solidFill>
                <a:latin typeface="Menlo" panose="020B0609030804020204" pitchFamily="49" charset="0"/>
              </a:rPr>
              <a:t>}</a:t>
            </a:r>
            <a:endParaRPr lang="en-IE" b="0" dirty="0">
              <a:solidFill>
                <a:srgbClr val="000000"/>
              </a:solidFill>
              <a:effectLst/>
              <a:latin typeface="Menlo" panose="020B0609030804020204" pitchFamily="49" charset="0"/>
            </a:endParaRPr>
          </a:p>
        </p:txBody>
      </p:sp>
      <p:sp>
        <p:nvSpPr>
          <p:cNvPr id="7" name="TextBox 6">
            <a:extLst>
              <a:ext uri="{FF2B5EF4-FFF2-40B4-BE49-F238E27FC236}">
                <a16:creationId xmlns:a16="http://schemas.microsoft.com/office/drawing/2014/main" id="{34F1296C-89E2-6549-8EE4-5F8B9B4F1B8D}"/>
              </a:ext>
            </a:extLst>
          </p:cNvPr>
          <p:cNvSpPr txBox="1"/>
          <p:nvPr/>
        </p:nvSpPr>
        <p:spPr>
          <a:xfrm>
            <a:off x="192505" y="133177"/>
            <a:ext cx="668773" cy="369332"/>
          </a:xfrm>
          <a:prstGeom prst="rect">
            <a:avLst/>
          </a:prstGeom>
          <a:noFill/>
        </p:spPr>
        <p:txBody>
          <a:bodyPr wrap="none" rtlCol="0">
            <a:spAutoFit/>
          </a:bodyPr>
          <a:lstStyle/>
          <a:p>
            <a:r>
              <a:rPr lang="es-ES_tradnl" b="1" dirty="0">
                <a:latin typeface="Eurostile" panose="020B0504020202050204" pitchFamily="34" charset="77"/>
              </a:rPr>
              <a:t>Data</a:t>
            </a:r>
          </a:p>
        </p:txBody>
      </p:sp>
      <p:sp>
        <p:nvSpPr>
          <p:cNvPr id="8" name="TextBox 7">
            <a:extLst>
              <a:ext uri="{FF2B5EF4-FFF2-40B4-BE49-F238E27FC236}">
                <a16:creationId xmlns:a16="http://schemas.microsoft.com/office/drawing/2014/main" id="{52E07796-BBEA-FF41-B29B-5CFA2BFBC413}"/>
              </a:ext>
            </a:extLst>
          </p:cNvPr>
          <p:cNvSpPr txBox="1"/>
          <p:nvPr/>
        </p:nvSpPr>
        <p:spPr>
          <a:xfrm>
            <a:off x="192505" y="3160857"/>
            <a:ext cx="2856872" cy="369332"/>
          </a:xfrm>
          <a:prstGeom prst="rect">
            <a:avLst/>
          </a:prstGeom>
          <a:noFill/>
        </p:spPr>
        <p:txBody>
          <a:bodyPr wrap="none" rtlCol="0">
            <a:spAutoFit/>
          </a:bodyPr>
          <a:lstStyle/>
          <a:p>
            <a:r>
              <a:rPr lang="es-ES_tradnl" b="1" dirty="0">
                <a:latin typeface="Eurostile" panose="020B0504020202050204" pitchFamily="34" charset="77"/>
              </a:rPr>
              <a:t>Función que dibuja el mapa</a:t>
            </a:r>
          </a:p>
        </p:txBody>
      </p:sp>
    </p:spTree>
    <p:extLst>
      <p:ext uri="{BB962C8B-B14F-4D97-AF65-F5344CB8AC3E}">
        <p14:creationId xmlns:p14="http://schemas.microsoft.com/office/powerpoint/2010/main" val="3277665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F22A8-CB7C-5B4A-912F-8128F91636C2}"/>
              </a:ext>
            </a:extLst>
          </p:cNvPr>
          <p:cNvSpPr>
            <a:spLocks noGrp="1"/>
          </p:cNvSpPr>
          <p:nvPr>
            <p:ph type="title"/>
          </p:nvPr>
        </p:nvSpPr>
        <p:spPr/>
        <p:txBody>
          <a:bodyPr/>
          <a:lstStyle/>
          <a:p>
            <a:r>
              <a:rPr lang="es-ES_tradnl" b="1" dirty="0">
                <a:latin typeface="Eurostile" panose="020B0504020202050204" pitchFamily="34" charset="77"/>
              </a:rPr>
              <a:t>Estructura de una gráfica</a:t>
            </a:r>
          </a:p>
        </p:txBody>
      </p:sp>
      <p:sp>
        <p:nvSpPr>
          <p:cNvPr id="3" name="Content Placeholder 2">
            <a:extLst>
              <a:ext uri="{FF2B5EF4-FFF2-40B4-BE49-F238E27FC236}">
                <a16:creationId xmlns:a16="http://schemas.microsoft.com/office/drawing/2014/main" id="{208752E1-439B-1844-83FE-3A770C4DBF20}"/>
              </a:ext>
            </a:extLst>
          </p:cNvPr>
          <p:cNvSpPr>
            <a:spLocks noGrp="1"/>
          </p:cNvSpPr>
          <p:nvPr>
            <p:ph idx="1"/>
          </p:nvPr>
        </p:nvSpPr>
        <p:spPr/>
        <p:txBody>
          <a:bodyPr/>
          <a:lstStyle/>
          <a:p>
            <a:pPr marL="0" indent="0">
              <a:buNone/>
            </a:pPr>
            <a:r>
              <a:rPr lang="es-ES_tradnl" dirty="0">
                <a:latin typeface="Eurostile" panose="020B0504020202050204" pitchFamily="34" charset="77"/>
              </a:rPr>
              <a:t>5 conceptos clave:</a:t>
            </a:r>
          </a:p>
        </p:txBody>
      </p:sp>
      <p:grpSp>
        <p:nvGrpSpPr>
          <p:cNvPr id="20" name="Group 19">
            <a:extLst>
              <a:ext uri="{FF2B5EF4-FFF2-40B4-BE49-F238E27FC236}">
                <a16:creationId xmlns:a16="http://schemas.microsoft.com/office/drawing/2014/main" id="{0BAB4296-43EC-3549-B19F-2297940E4A10}"/>
              </a:ext>
            </a:extLst>
          </p:cNvPr>
          <p:cNvGrpSpPr/>
          <p:nvPr/>
        </p:nvGrpSpPr>
        <p:grpSpPr>
          <a:xfrm>
            <a:off x="438432" y="3813106"/>
            <a:ext cx="11366051" cy="2128972"/>
            <a:chOff x="3124200" y="5563826"/>
            <a:chExt cx="18932058" cy="3546160"/>
          </a:xfrm>
        </p:grpSpPr>
        <p:cxnSp>
          <p:nvCxnSpPr>
            <p:cNvPr id="4" name="Straight Connector 3">
              <a:extLst>
                <a:ext uri="{FF2B5EF4-FFF2-40B4-BE49-F238E27FC236}">
                  <a16:creationId xmlns:a16="http://schemas.microsoft.com/office/drawing/2014/main" id="{FE8BB408-37C1-414F-8022-5B8BE23FAD4D}"/>
                </a:ext>
              </a:extLst>
            </p:cNvPr>
            <p:cNvCxnSpPr/>
            <p:nvPr/>
          </p:nvCxnSpPr>
          <p:spPr>
            <a:xfrm>
              <a:off x="3987800" y="6565601"/>
              <a:ext cx="16402050" cy="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 name="Hexagon 4">
              <a:extLst>
                <a:ext uri="{FF2B5EF4-FFF2-40B4-BE49-F238E27FC236}">
                  <a16:creationId xmlns:a16="http://schemas.microsoft.com/office/drawing/2014/main" id="{9BB4F7EB-7379-0A4E-9DA7-5C40F0D57C00}"/>
                </a:ext>
              </a:extLst>
            </p:cNvPr>
            <p:cNvSpPr/>
            <p:nvPr/>
          </p:nvSpPr>
          <p:spPr>
            <a:xfrm rot="5400000">
              <a:off x="2986024" y="5702002"/>
              <a:ext cx="2003552" cy="1727200"/>
            </a:xfrm>
            <a:prstGeom prst="hexagon">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6" name="Hexagon 5">
              <a:extLst>
                <a:ext uri="{FF2B5EF4-FFF2-40B4-BE49-F238E27FC236}">
                  <a16:creationId xmlns:a16="http://schemas.microsoft.com/office/drawing/2014/main" id="{335299B6-8106-F642-BAA7-6C545CB15B79}"/>
                </a:ext>
              </a:extLst>
            </p:cNvPr>
            <p:cNvSpPr/>
            <p:nvPr/>
          </p:nvSpPr>
          <p:spPr>
            <a:xfrm rot="5400000">
              <a:off x="11187048" y="5702002"/>
              <a:ext cx="2003552" cy="1727200"/>
            </a:xfrm>
            <a:prstGeom prst="hexagon">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7" name="Hexagon 6">
              <a:extLst>
                <a:ext uri="{FF2B5EF4-FFF2-40B4-BE49-F238E27FC236}">
                  <a16:creationId xmlns:a16="http://schemas.microsoft.com/office/drawing/2014/main" id="{5407E055-6D37-A246-8487-732DD4050F53}"/>
                </a:ext>
              </a:extLst>
            </p:cNvPr>
            <p:cNvSpPr/>
            <p:nvPr/>
          </p:nvSpPr>
          <p:spPr>
            <a:xfrm rot="5400000">
              <a:off x="7086536" y="5702002"/>
              <a:ext cx="2003552" cy="1727200"/>
            </a:xfrm>
            <a:prstGeom prst="hexagon">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8" name="Hexagon 7">
              <a:extLst>
                <a:ext uri="{FF2B5EF4-FFF2-40B4-BE49-F238E27FC236}">
                  <a16:creationId xmlns:a16="http://schemas.microsoft.com/office/drawing/2014/main" id="{D5DBDB98-DF50-8F48-8992-BCD0724182A5}"/>
                </a:ext>
              </a:extLst>
            </p:cNvPr>
            <p:cNvSpPr/>
            <p:nvPr/>
          </p:nvSpPr>
          <p:spPr>
            <a:xfrm rot="5400000">
              <a:off x="19388074" y="5702002"/>
              <a:ext cx="2003552" cy="1727200"/>
            </a:xfrm>
            <a:prstGeom prst="hexagon">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9" name="Hexagon 8">
              <a:extLst>
                <a:ext uri="{FF2B5EF4-FFF2-40B4-BE49-F238E27FC236}">
                  <a16:creationId xmlns:a16="http://schemas.microsoft.com/office/drawing/2014/main" id="{2A254106-468C-4F4D-A2F5-01C7F43F6877}"/>
                </a:ext>
              </a:extLst>
            </p:cNvPr>
            <p:cNvSpPr/>
            <p:nvPr/>
          </p:nvSpPr>
          <p:spPr>
            <a:xfrm rot="5400000">
              <a:off x="15287562" y="5702002"/>
              <a:ext cx="2003552" cy="1727200"/>
            </a:xfrm>
            <a:prstGeom prst="hexagon">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10" name="TextBox 9">
              <a:extLst>
                <a:ext uri="{FF2B5EF4-FFF2-40B4-BE49-F238E27FC236}">
                  <a16:creationId xmlns:a16="http://schemas.microsoft.com/office/drawing/2014/main" id="{A7F29C8E-75F2-D944-B305-ED100BBD7A02}"/>
                </a:ext>
              </a:extLst>
            </p:cNvPr>
            <p:cNvSpPr txBox="1"/>
            <p:nvPr/>
          </p:nvSpPr>
          <p:spPr>
            <a:xfrm>
              <a:off x="3641759" y="5873519"/>
              <a:ext cx="692081" cy="1384165"/>
            </a:xfrm>
            <a:prstGeom prst="rect">
              <a:avLst/>
            </a:prstGeom>
            <a:noFill/>
          </p:spPr>
          <p:txBody>
            <a:bodyPr wrap="none" rtlCol="0" anchor="ctr">
              <a:spAutoFit/>
            </a:bodyPr>
            <a:lstStyle/>
            <a:p>
              <a:pPr algn="ctr"/>
              <a:r>
                <a:rPr lang="en-US" sz="4800" b="1" dirty="0">
                  <a:solidFill>
                    <a:schemeClr val="bg1"/>
                  </a:solidFill>
                  <a:latin typeface="Poppins" pitchFamily="2" charset="77"/>
                  <a:cs typeface="Poppins" pitchFamily="2" charset="77"/>
                </a:rPr>
                <a:t>1</a:t>
              </a:r>
            </a:p>
          </p:txBody>
        </p:sp>
        <p:sp>
          <p:nvSpPr>
            <p:cNvPr id="11" name="TextBox 10">
              <a:extLst>
                <a:ext uri="{FF2B5EF4-FFF2-40B4-BE49-F238E27FC236}">
                  <a16:creationId xmlns:a16="http://schemas.microsoft.com/office/drawing/2014/main" id="{54DDA885-1B69-544A-8B87-155440FDB744}"/>
                </a:ext>
              </a:extLst>
            </p:cNvPr>
            <p:cNvSpPr txBox="1"/>
            <p:nvPr/>
          </p:nvSpPr>
          <p:spPr>
            <a:xfrm>
              <a:off x="7642144" y="5873519"/>
              <a:ext cx="892336" cy="1384165"/>
            </a:xfrm>
            <a:prstGeom prst="rect">
              <a:avLst/>
            </a:prstGeom>
            <a:noFill/>
          </p:spPr>
          <p:txBody>
            <a:bodyPr wrap="none" rtlCol="0" anchor="ctr">
              <a:spAutoFit/>
            </a:bodyPr>
            <a:lstStyle/>
            <a:p>
              <a:pPr algn="ctr"/>
              <a:r>
                <a:rPr lang="en-US" sz="4800" b="1" dirty="0">
                  <a:solidFill>
                    <a:schemeClr val="bg1"/>
                  </a:solidFill>
                  <a:latin typeface="Poppins" pitchFamily="2" charset="77"/>
                  <a:cs typeface="Poppins" pitchFamily="2" charset="77"/>
                </a:rPr>
                <a:t>2</a:t>
              </a:r>
            </a:p>
          </p:txBody>
        </p:sp>
        <p:sp>
          <p:nvSpPr>
            <p:cNvPr id="12" name="TextBox 11">
              <a:extLst>
                <a:ext uri="{FF2B5EF4-FFF2-40B4-BE49-F238E27FC236}">
                  <a16:creationId xmlns:a16="http://schemas.microsoft.com/office/drawing/2014/main" id="{3695E2A9-2AB8-5E46-AC4D-881B975C6066}"/>
                </a:ext>
              </a:extLst>
            </p:cNvPr>
            <p:cNvSpPr txBox="1"/>
            <p:nvPr/>
          </p:nvSpPr>
          <p:spPr>
            <a:xfrm>
              <a:off x="11725299" y="5873519"/>
              <a:ext cx="927049" cy="1384165"/>
            </a:xfrm>
            <a:prstGeom prst="rect">
              <a:avLst/>
            </a:prstGeom>
            <a:noFill/>
          </p:spPr>
          <p:txBody>
            <a:bodyPr wrap="none" rtlCol="0" anchor="ctr">
              <a:spAutoFit/>
            </a:bodyPr>
            <a:lstStyle/>
            <a:p>
              <a:pPr algn="ctr"/>
              <a:r>
                <a:rPr lang="en-US" sz="4800" b="1" dirty="0">
                  <a:solidFill>
                    <a:schemeClr val="bg1"/>
                  </a:solidFill>
                  <a:latin typeface="Poppins" pitchFamily="2" charset="77"/>
                  <a:cs typeface="Poppins" pitchFamily="2" charset="77"/>
                </a:rPr>
                <a:t>3</a:t>
              </a:r>
            </a:p>
          </p:txBody>
        </p:sp>
        <p:sp>
          <p:nvSpPr>
            <p:cNvPr id="13" name="TextBox 12">
              <a:extLst>
                <a:ext uri="{FF2B5EF4-FFF2-40B4-BE49-F238E27FC236}">
                  <a16:creationId xmlns:a16="http://schemas.microsoft.com/office/drawing/2014/main" id="{1798E063-0B98-7B4D-A170-7BF2E9832B8F}"/>
                </a:ext>
              </a:extLst>
            </p:cNvPr>
            <p:cNvSpPr txBox="1"/>
            <p:nvPr/>
          </p:nvSpPr>
          <p:spPr>
            <a:xfrm>
              <a:off x="15788432" y="5873519"/>
              <a:ext cx="1001811" cy="1384165"/>
            </a:xfrm>
            <a:prstGeom prst="rect">
              <a:avLst/>
            </a:prstGeom>
            <a:noFill/>
          </p:spPr>
          <p:txBody>
            <a:bodyPr wrap="none" rtlCol="0" anchor="ctr">
              <a:spAutoFit/>
            </a:bodyPr>
            <a:lstStyle/>
            <a:p>
              <a:pPr algn="ctr"/>
              <a:r>
                <a:rPr lang="en-US" sz="4800" b="1" dirty="0">
                  <a:solidFill>
                    <a:schemeClr val="bg1"/>
                  </a:solidFill>
                  <a:latin typeface="Poppins" pitchFamily="2" charset="77"/>
                  <a:cs typeface="Poppins" pitchFamily="2" charset="77"/>
                </a:rPr>
                <a:t>4</a:t>
              </a:r>
            </a:p>
          </p:txBody>
        </p:sp>
        <p:sp>
          <p:nvSpPr>
            <p:cNvPr id="14" name="TextBox 13">
              <a:extLst>
                <a:ext uri="{FF2B5EF4-FFF2-40B4-BE49-F238E27FC236}">
                  <a16:creationId xmlns:a16="http://schemas.microsoft.com/office/drawing/2014/main" id="{D305B459-EAE4-2643-8219-3EB8FEB5C61D}"/>
                </a:ext>
              </a:extLst>
            </p:cNvPr>
            <p:cNvSpPr txBox="1"/>
            <p:nvPr/>
          </p:nvSpPr>
          <p:spPr>
            <a:xfrm>
              <a:off x="19902295" y="5873519"/>
              <a:ext cx="975110" cy="1384165"/>
            </a:xfrm>
            <a:prstGeom prst="rect">
              <a:avLst/>
            </a:prstGeom>
            <a:noFill/>
          </p:spPr>
          <p:txBody>
            <a:bodyPr wrap="none" rtlCol="0" anchor="ctr">
              <a:spAutoFit/>
            </a:bodyPr>
            <a:lstStyle/>
            <a:p>
              <a:pPr algn="ctr"/>
              <a:r>
                <a:rPr lang="en-US" sz="4800" b="1" dirty="0">
                  <a:solidFill>
                    <a:schemeClr val="bg1"/>
                  </a:solidFill>
                  <a:latin typeface="Poppins" pitchFamily="2" charset="77"/>
                  <a:cs typeface="Poppins" pitchFamily="2" charset="77"/>
                </a:rPr>
                <a:t>5</a:t>
              </a:r>
            </a:p>
          </p:txBody>
        </p:sp>
        <p:sp>
          <p:nvSpPr>
            <p:cNvPr id="15" name="TextBox 14">
              <a:extLst>
                <a:ext uri="{FF2B5EF4-FFF2-40B4-BE49-F238E27FC236}">
                  <a16:creationId xmlns:a16="http://schemas.microsoft.com/office/drawing/2014/main" id="{6093FAB1-BBCA-0340-ABE1-040687EE05C2}"/>
                </a:ext>
              </a:extLst>
            </p:cNvPr>
            <p:cNvSpPr txBox="1"/>
            <p:nvPr/>
          </p:nvSpPr>
          <p:spPr>
            <a:xfrm>
              <a:off x="3357397" y="8033413"/>
              <a:ext cx="1260807" cy="768981"/>
            </a:xfrm>
            <a:prstGeom prst="rect">
              <a:avLst/>
            </a:prstGeom>
            <a:noFill/>
          </p:spPr>
          <p:txBody>
            <a:bodyPr wrap="none" rtlCol="0" anchor="ctr" anchorCtr="0">
              <a:spAutoFit/>
            </a:bodyPr>
            <a:lstStyle/>
            <a:p>
              <a:pPr algn="ctr"/>
              <a:r>
                <a:rPr lang="en-US" sz="2400" b="1" dirty="0">
                  <a:solidFill>
                    <a:schemeClr val="tx2"/>
                  </a:solidFill>
                  <a:latin typeface="Eurostile" panose="020B0504020202050204" pitchFamily="34" charset="77"/>
                  <a:ea typeface="League Spartan" charset="0"/>
                  <a:cs typeface="Poppins" pitchFamily="2" charset="77"/>
                </a:rPr>
                <a:t>SVG</a:t>
              </a:r>
            </a:p>
          </p:txBody>
        </p:sp>
        <p:sp>
          <p:nvSpPr>
            <p:cNvPr id="16" name="TextBox 15">
              <a:extLst>
                <a:ext uri="{FF2B5EF4-FFF2-40B4-BE49-F238E27FC236}">
                  <a16:creationId xmlns:a16="http://schemas.microsoft.com/office/drawing/2014/main" id="{700A95A4-66F1-BC49-A9B3-3733AA2A17AB}"/>
                </a:ext>
              </a:extLst>
            </p:cNvPr>
            <p:cNvSpPr txBox="1"/>
            <p:nvPr/>
          </p:nvSpPr>
          <p:spPr>
            <a:xfrm>
              <a:off x="6869164" y="8033413"/>
              <a:ext cx="2438307" cy="768981"/>
            </a:xfrm>
            <a:prstGeom prst="rect">
              <a:avLst/>
            </a:prstGeom>
            <a:noFill/>
          </p:spPr>
          <p:txBody>
            <a:bodyPr wrap="none" rtlCol="0" anchor="ctr" anchorCtr="0">
              <a:spAutoFit/>
            </a:bodyPr>
            <a:lstStyle/>
            <a:p>
              <a:pPr algn="ctr"/>
              <a:r>
                <a:rPr lang="en-US" sz="2400" b="1" dirty="0">
                  <a:solidFill>
                    <a:schemeClr val="tx2"/>
                  </a:solidFill>
                  <a:latin typeface="Eurostile" panose="020B0504020202050204" pitchFamily="34" charset="77"/>
                  <a:cs typeface="Poppins" pitchFamily="2" charset="77"/>
                </a:rPr>
                <a:t>Data bind</a:t>
              </a:r>
            </a:p>
          </p:txBody>
        </p:sp>
        <p:sp>
          <p:nvSpPr>
            <p:cNvPr id="17" name="TextBox 16">
              <a:extLst>
                <a:ext uri="{FF2B5EF4-FFF2-40B4-BE49-F238E27FC236}">
                  <a16:creationId xmlns:a16="http://schemas.microsoft.com/office/drawing/2014/main" id="{8429D8F1-60E2-BE43-9364-E1EA979305D4}"/>
                </a:ext>
              </a:extLst>
            </p:cNvPr>
            <p:cNvSpPr txBox="1"/>
            <p:nvPr/>
          </p:nvSpPr>
          <p:spPr>
            <a:xfrm>
              <a:off x="11319452" y="8033412"/>
              <a:ext cx="1738750" cy="768981"/>
            </a:xfrm>
            <a:prstGeom prst="rect">
              <a:avLst/>
            </a:prstGeom>
            <a:noFill/>
          </p:spPr>
          <p:txBody>
            <a:bodyPr wrap="none" rtlCol="0" anchor="ctr" anchorCtr="0">
              <a:spAutoFit/>
            </a:bodyPr>
            <a:lstStyle/>
            <a:p>
              <a:pPr algn="ctr"/>
              <a:r>
                <a:rPr lang="en-US" sz="2400" b="1" dirty="0" err="1">
                  <a:solidFill>
                    <a:schemeClr val="tx2"/>
                  </a:solidFill>
                  <a:latin typeface="Eurostile" panose="020B0504020202050204" pitchFamily="34" charset="77"/>
                  <a:cs typeface="Poppins" pitchFamily="2" charset="77"/>
                </a:rPr>
                <a:t>Escala</a:t>
              </a:r>
              <a:endParaRPr lang="en-US" sz="2400" b="1" dirty="0">
                <a:solidFill>
                  <a:schemeClr val="tx2"/>
                </a:solidFill>
                <a:latin typeface="Eurostile" panose="020B0504020202050204" pitchFamily="34" charset="77"/>
                <a:cs typeface="Poppins" pitchFamily="2" charset="77"/>
              </a:endParaRPr>
            </a:p>
          </p:txBody>
        </p:sp>
        <p:sp>
          <p:nvSpPr>
            <p:cNvPr id="18" name="TextBox 17">
              <a:extLst>
                <a:ext uri="{FF2B5EF4-FFF2-40B4-BE49-F238E27FC236}">
                  <a16:creationId xmlns:a16="http://schemas.microsoft.com/office/drawing/2014/main" id="{2F41CC52-A445-B341-873A-3E1BA26ECAA1}"/>
                </a:ext>
              </a:extLst>
            </p:cNvPr>
            <p:cNvSpPr txBox="1"/>
            <p:nvPr/>
          </p:nvSpPr>
          <p:spPr>
            <a:xfrm>
              <a:off x="15027465" y="7725821"/>
              <a:ext cx="2523749" cy="1384165"/>
            </a:xfrm>
            <a:prstGeom prst="rect">
              <a:avLst/>
            </a:prstGeom>
            <a:noFill/>
          </p:spPr>
          <p:txBody>
            <a:bodyPr wrap="none" rtlCol="0" anchor="ctr" anchorCtr="0">
              <a:spAutoFit/>
            </a:bodyPr>
            <a:lstStyle/>
            <a:p>
              <a:pPr algn="ctr"/>
              <a:r>
                <a:rPr lang="en-US" sz="2400" b="1" dirty="0" err="1">
                  <a:solidFill>
                    <a:schemeClr val="tx2"/>
                  </a:solidFill>
                  <a:latin typeface="Eurostile" panose="020B0504020202050204" pitchFamily="34" charset="77"/>
                  <a:cs typeface="Poppins" pitchFamily="2" charset="77"/>
                </a:rPr>
                <a:t>Ejes</a:t>
              </a:r>
              <a:r>
                <a:rPr lang="en-US" sz="2400" b="1" dirty="0">
                  <a:solidFill>
                    <a:schemeClr val="tx2"/>
                  </a:solidFill>
                  <a:latin typeface="Eurostile" panose="020B0504020202050204" pitchFamily="34" charset="77"/>
                  <a:cs typeface="Poppins" pitchFamily="2" charset="77"/>
                </a:rPr>
                <a:t> y </a:t>
              </a:r>
            </a:p>
            <a:p>
              <a:pPr algn="ctr"/>
              <a:r>
                <a:rPr lang="en-US" sz="2400" b="1" dirty="0" err="1">
                  <a:solidFill>
                    <a:schemeClr val="tx2"/>
                  </a:solidFill>
                  <a:latin typeface="Eurostile" panose="020B0504020202050204" pitchFamily="34" charset="77"/>
                  <a:cs typeface="Poppins" pitchFamily="2" charset="77"/>
                </a:rPr>
                <a:t>márgenes</a:t>
              </a:r>
              <a:endParaRPr lang="en-US" sz="2400" b="1" dirty="0">
                <a:solidFill>
                  <a:schemeClr val="tx2"/>
                </a:solidFill>
                <a:latin typeface="Eurostile" panose="020B0504020202050204" pitchFamily="34" charset="77"/>
                <a:cs typeface="Poppins" pitchFamily="2" charset="77"/>
              </a:endParaRPr>
            </a:p>
          </p:txBody>
        </p:sp>
        <p:sp>
          <p:nvSpPr>
            <p:cNvPr id="19" name="TextBox 18">
              <a:extLst>
                <a:ext uri="{FF2B5EF4-FFF2-40B4-BE49-F238E27FC236}">
                  <a16:creationId xmlns:a16="http://schemas.microsoft.com/office/drawing/2014/main" id="{BAC3FC87-B948-4249-8358-C03A967839DE}"/>
                </a:ext>
              </a:extLst>
            </p:cNvPr>
            <p:cNvSpPr txBox="1"/>
            <p:nvPr/>
          </p:nvSpPr>
          <p:spPr>
            <a:xfrm>
              <a:off x="18723476" y="7725821"/>
              <a:ext cx="3332782" cy="1384165"/>
            </a:xfrm>
            <a:prstGeom prst="rect">
              <a:avLst/>
            </a:prstGeom>
            <a:noFill/>
          </p:spPr>
          <p:txBody>
            <a:bodyPr wrap="none" rtlCol="0" anchor="ctr" anchorCtr="0">
              <a:spAutoFit/>
            </a:bodyPr>
            <a:lstStyle/>
            <a:p>
              <a:pPr algn="ctr"/>
              <a:r>
                <a:rPr lang="en-US" sz="2400" b="1" dirty="0" err="1">
                  <a:solidFill>
                    <a:schemeClr val="tx2"/>
                  </a:solidFill>
                  <a:latin typeface="Eurostile" panose="020B0504020202050204" pitchFamily="34" charset="77"/>
                  <a:cs typeface="Poppins" pitchFamily="2" charset="77"/>
                </a:rPr>
                <a:t>Animación</a:t>
              </a:r>
              <a:r>
                <a:rPr lang="en-US" sz="2400" b="1" dirty="0">
                  <a:solidFill>
                    <a:schemeClr val="tx2"/>
                  </a:solidFill>
                  <a:latin typeface="Eurostile" panose="020B0504020202050204" pitchFamily="34" charset="77"/>
                  <a:cs typeface="Poppins" pitchFamily="2" charset="77"/>
                </a:rPr>
                <a:t> e</a:t>
              </a:r>
            </a:p>
            <a:p>
              <a:pPr algn="ctr"/>
              <a:r>
                <a:rPr lang="en-US" sz="2400" b="1" dirty="0">
                  <a:solidFill>
                    <a:schemeClr val="tx2"/>
                  </a:solidFill>
                  <a:latin typeface="Eurostile" panose="020B0504020202050204" pitchFamily="34" charset="77"/>
                  <a:cs typeface="Poppins" pitchFamily="2" charset="77"/>
                </a:rPr>
                <a:t> </a:t>
              </a:r>
              <a:r>
                <a:rPr lang="en-US" sz="2400" b="1" dirty="0" err="1">
                  <a:solidFill>
                    <a:schemeClr val="tx2"/>
                  </a:solidFill>
                  <a:latin typeface="Eurostile" panose="020B0504020202050204" pitchFamily="34" charset="77"/>
                  <a:cs typeface="Poppins" pitchFamily="2" charset="77"/>
                </a:rPr>
                <a:t>interactvidad</a:t>
              </a:r>
              <a:endParaRPr lang="en-US" sz="2400" b="1" dirty="0">
                <a:solidFill>
                  <a:schemeClr val="tx2"/>
                </a:solidFill>
                <a:latin typeface="Eurostile" panose="020B0504020202050204" pitchFamily="34" charset="77"/>
                <a:cs typeface="Poppins" pitchFamily="2" charset="77"/>
              </a:endParaRPr>
            </a:p>
          </p:txBody>
        </p:sp>
      </p:grpSp>
    </p:spTree>
    <p:extLst>
      <p:ext uri="{BB962C8B-B14F-4D97-AF65-F5344CB8AC3E}">
        <p14:creationId xmlns:p14="http://schemas.microsoft.com/office/powerpoint/2010/main" val="3473767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pic>
        <p:nvPicPr>
          <p:cNvPr id="1028" name="Picture 4" descr="Vector vs Raster">
            <a:extLst>
              <a:ext uri="{FF2B5EF4-FFF2-40B4-BE49-F238E27FC236}">
                <a16:creationId xmlns:a16="http://schemas.microsoft.com/office/drawing/2014/main" id="{92476F90-27EC-6E43-9E89-BB2BE819EC33}"/>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b="13614"/>
          <a:stretch/>
        </p:blipFill>
        <p:spPr bwMode="auto">
          <a:xfrm>
            <a:off x="2" y="928232"/>
            <a:ext cx="12191998" cy="5929770"/>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a:extLst>
              <a:ext uri="{FF2B5EF4-FFF2-40B4-BE49-F238E27FC236}">
                <a16:creationId xmlns:a16="http://schemas.microsoft.com/office/drawing/2014/main" id="{6BDA0196-C68D-9E4B-A57E-E5AD56B453A0}"/>
              </a:ext>
            </a:extLst>
          </p:cNvPr>
          <p:cNvSpPr txBox="1">
            <a:spLocks/>
          </p:cNvSpPr>
          <p:nvPr/>
        </p:nvSpPr>
        <p:spPr>
          <a:xfrm>
            <a:off x="0" y="1162050"/>
            <a:ext cx="6267450" cy="11239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4800" b="1" dirty="0">
                <a:latin typeface="Eurostile" panose="020B0504020202050204" pitchFamily="34" charset="77"/>
              </a:rPr>
              <a:t>SVG vs </a:t>
            </a:r>
            <a:r>
              <a:rPr lang="es-ES_tradnl" sz="4800" b="1" dirty="0" err="1">
                <a:latin typeface="Eurostile" panose="020B0504020202050204" pitchFamily="34" charset="77"/>
              </a:rPr>
              <a:t>Bitmap</a:t>
            </a:r>
            <a:endParaRPr lang="es-ES_tradnl" sz="4800" b="1" dirty="0">
              <a:latin typeface="Eurostile" panose="020B0504020202050204" pitchFamily="34" charset="77"/>
            </a:endParaRPr>
          </a:p>
        </p:txBody>
      </p:sp>
    </p:spTree>
    <p:extLst>
      <p:ext uri="{BB962C8B-B14F-4D97-AF65-F5344CB8AC3E}">
        <p14:creationId xmlns:p14="http://schemas.microsoft.com/office/powerpoint/2010/main" val="1650063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pic>
        <p:nvPicPr>
          <p:cNvPr id="1028" name="Picture 4" descr="Vector vs Raster">
            <a:extLst>
              <a:ext uri="{FF2B5EF4-FFF2-40B4-BE49-F238E27FC236}">
                <a16:creationId xmlns:a16="http://schemas.microsoft.com/office/drawing/2014/main" id="{92476F90-27EC-6E43-9E89-BB2BE819EC33}"/>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b="13614"/>
          <a:stretch/>
        </p:blipFill>
        <p:spPr bwMode="auto">
          <a:xfrm>
            <a:off x="0" y="928231"/>
            <a:ext cx="12191998" cy="592977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orking with Bitmap and Vector Graphics">
            <a:extLst>
              <a:ext uri="{FF2B5EF4-FFF2-40B4-BE49-F238E27FC236}">
                <a16:creationId xmlns:a16="http://schemas.microsoft.com/office/drawing/2014/main" id="{5393785D-C25D-9F42-B9C5-5534EEE7E3A0}"/>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r="55203"/>
          <a:stretch/>
        </p:blipFill>
        <p:spPr bwMode="auto">
          <a:xfrm>
            <a:off x="1364690" y="1050926"/>
            <a:ext cx="3759103" cy="559424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Working with Bitmap and Vector Graphics">
            <a:extLst>
              <a:ext uri="{FF2B5EF4-FFF2-40B4-BE49-F238E27FC236}">
                <a16:creationId xmlns:a16="http://schemas.microsoft.com/office/drawing/2014/main" id="{903278CF-759E-7641-943F-A9A7D9EBCED8}"/>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56638"/>
          <a:stretch/>
        </p:blipFill>
        <p:spPr bwMode="auto">
          <a:xfrm>
            <a:off x="7169804" y="1161288"/>
            <a:ext cx="3638662" cy="5594241"/>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CD4DF6B8-67FC-5547-9450-9F09AE1A147D}"/>
              </a:ext>
            </a:extLst>
          </p:cNvPr>
          <p:cNvSpPr txBox="1">
            <a:spLocks/>
          </p:cNvSpPr>
          <p:nvPr/>
        </p:nvSpPr>
        <p:spPr>
          <a:xfrm>
            <a:off x="0" y="1162050"/>
            <a:ext cx="6267450" cy="11239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4800" b="1" dirty="0">
                <a:latin typeface="Eurostile" panose="020B0504020202050204" pitchFamily="34" charset="77"/>
              </a:rPr>
              <a:t>SVG vs </a:t>
            </a:r>
            <a:r>
              <a:rPr lang="es-ES_tradnl" sz="4800" b="1" dirty="0" err="1">
                <a:latin typeface="Eurostile" panose="020B0504020202050204" pitchFamily="34" charset="77"/>
              </a:rPr>
              <a:t>Bitmap</a:t>
            </a:r>
            <a:endParaRPr lang="es-ES_tradnl" sz="4800" b="1" dirty="0">
              <a:latin typeface="Eurostile" panose="020B0504020202050204" pitchFamily="34" charset="77"/>
            </a:endParaRPr>
          </a:p>
        </p:txBody>
      </p:sp>
    </p:spTree>
    <p:extLst>
      <p:ext uri="{BB962C8B-B14F-4D97-AF65-F5344CB8AC3E}">
        <p14:creationId xmlns:p14="http://schemas.microsoft.com/office/powerpoint/2010/main" val="2735939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54151-0D6A-D943-9402-F73003DE719E}"/>
              </a:ext>
            </a:extLst>
          </p:cNvPr>
          <p:cNvSpPr>
            <a:spLocks noGrp="1"/>
          </p:cNvSpPr>
          <p:nvPr>
            <p:ph type="title" idx="4294967295"/>
          </p:nvPr>
        </p:nvSpPr>
        <p:spPr>
          <a:xfrm>
            <a:off x="0" y="1162050"/>
            <a:ext cx="6267450" cy="1123950"/>
          </a:xfrm>
        </p:spPr>
        <p:txBody>
          <a:bodyPr anchor="b">
            <a:normAutofit/>
          </a:bodyPr>
          <a:lstStyle/>
          <a:p>
            <a:r>
              <a:rPr lang="es-ES_tradnl" sz="4800" b="1" dirty="0">
                <a:latin typeface="Eurostile" panose="020B0504020202050204" pitchFamily="34" charset="77"/>
              </a:rPr>
              <a:t>Etiqueta SVG</a:t>
            </a:r>
          </a:p>
        </p:txBody>
      </p:sp>
      <p:sp>
        <p:nvSpPr>
          <p:cNvPr id="6" name="Rectangle 5">
            <a:extLst>
              <a:ext uri="{FF2B5EF4-FFF2-40B4-BE49-F238E27FC236}">
                <a16:creationId xmlns:a16="http://schemas.microsoft.com/office/drawing/2014/main" id="{14F5EF31-58C9-B24B-B67A-A86319FB492D}"/>
              </a:ext>
            </a:extLst>
          </p:cNvPr>
          <p:cNvSpPr/>
          <p:nvPr/>
        </p:nvSpPr>
        <p:spPr>
          <a:xfrm>
            <a:off x="180108" y="6375507"/>
            <a:ext cx="10325764" cy="369332"/>
          </a:xfrm>
          <a:prstGeom prst="rect">
            <a:avLst/>
          </a:prstGeom>
        </p:spPr>
        <p:txBody>
          <a:bodyPr wrap="square">
            <a:spAutoFit/>
          </a:bodyPr>
          <a:lstStyle/>
          <a:p>
            <a:r>
              <a:rPr lang="es-ES_tradnl" dirty="0">
                <a:latin typeface="Consolas" panose="020B0609020204030204" pitchFamily="49" charset="0"/>
                <a:cs typeface="Consolas" panose="020B0609020204030204" pitchFamily="49" charset="0"/>
              </a:rPr>
              <a:t>https://</a:t>
            </a:r>
            <a:r>
              <a:rPr lang="es-ES_tradnl" dirty="0" err="1">
                <a:latin typeface="Consolas" panose="020B0609020204030204" pitchFamily="49" charset="0"/>
                <a:cs typeface="Consolas" panose="020B0609020204030204" pitchFamily="49" charset="0"/>
              </a:rPr>
              <a:t>learn-the-web.algonquindesign.ca</a:t>
            </a:r>
            <a:r>
              <a:rPr lang="es-ES_tradnl" dirty="0">
                <a:latin typeface="Consolas" panose="020B0609020204030204" pitchFamily="49" charset="0"/>
                <a:cs typeface="Consolas" panose="020B0609020204030204" pitchFamily="49" charset="0"/>
              </a:rPr>
              <a:t>/</a:t>
            </a:r>
            <a:r>
              <a:rPr lang="es-ES_tradnl" dirty="0" err="1">
                <a:latin typeface="Consolas" panose="020B0609020204030204" pitchFamily="49" charset="0"/>
                <a:cs typeface="Consolas" panose="020B0609020204030204" pitchFamily="49" charset="0"/>
              </a:rPr>
              <a:t>topics</a:t>
            </a:r>
            <a:r>
              <a:rPr lang="es-ES_tradnl" dirty="0">
                <a:latin typeface="Consolas" panose="020B0609020204030204" pitchFamily="49" charset="0"/>
                <a:cs typeface="Consolas" panose="020B0609020204030204" pitchFamily="49" charset="0"/>
              </a:rPr>
              <a:t>/</a:t>
            </a:r>
            <a:r>
              <a:rPr lang="es-ES_tradnl" dirty="0" err="1">
                <a:latin typeface="Consolas" panose="020B0609020204030204" pitchFamily="49" charset="0"/>
                <a:cs typeface="Consolas" panose="020B0609020204030204" pitchFamily="49" charset="0"/>
              </a:rPr>
              <a:t>svg-cheat-sheet</a:t>
            </a:r>
            <a:r>
              <a:rPr lang="es-ES_tradnl" dirty="0">
                <a:latin typeface="Consolas" panose="020B0609020204030204" pitchFamily="49" charset="0"/>
                <a:cs typeface="Consolas" panose="020B0609020204030204" pitchFamily="49" charset="0"/>
              </a:rPr>
              <a:t>/</a:t>
            </a:r>
          </a:p>
        </p:txBody>
      </p:sp>
      <p:pic>
        <p:nvPicPr>
          <p:cNvPr id="3" name="Picture 2">
            <a:extLst>
              <a:ext uri="{FF2B5EF4-FFF2-40B4-BE49-F238E27FC236}">
                <a16:creationId xmlns:a16="http://schemas.microsoft.com/office/drawing/2014/main" id="{71D6B5EB-75ED-B54E-93E0-DCBDD799CCB9}"/>
              </a:ext>
            </a:extLst>
          </p:cNvPr>
          <p:cNvPicPr>
            <a:picLocks noChangeAspect="1"/>
          </p:cNvPicPr>
          <p:nvPr/>
        </p:nvPicPr>
        <p:blipFill>
          <a:blip r:embed="rId2"/>
          <a:stretch>
            <a:fillRect/>
          </a:stretch>
        </p:blipFill>
        <p:spPr>
          <a:xfrm>
            <a:off x="1225550" y="3153335"/>
            <a:ext cx="9740900" cy="1600200"/>
          </a:xfrm>
          <a:prstGeom prst="rect">
            <a:avLst/>
          </a:prstGeom>
        </p:spPr>
      </p:pic>
    </p:spTree>
    <p:extLst>
      <p:ext uri="{BB962C8B-B14F-4D97-AF65-F5344CB8AC3E}">
        <p14:creationId xmlns:p14="http://schemas.microsoft.com/office/powerpoint/2010/main" val="1396515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1B4FFC-E8EF-F84F-9335-EE7A1BD89C64}"/>
              </a:ext>
            </a:extLst>
          </p:cNvPr>
          <p:cNvPicPr>
            <a:picLocks noChangeAspect="1"/>
          </p:cNvPicPr>
          <p:nvPr/>
        </p:nvPicPr>
        <p:blipFill>
          <a:blip r:embed="rId2"/>
          <a:stretch>
            <a:fillRect/>
          </a:stretch>
        </p:blipFill>
        <p:spPr>
          <a:xfrm>
            <a:off x="317126" y="2402115"/>
            <a:ext cx="11163300" cy="3759200"/>
          </a:xfrm>
          <a:prstGeom prst="rect">
            <a:avLst/>
          </a:prstGeom>
        </p:spPr>
      </p:pic>
      <p:grpSp>
        <p:nvGrpSpPr>
          <p:cNvPr id="26" name="Group 25">
            <a:extLst>
              <a:ext uri="{FF2B5EF4-FFF2-40B4-BE49-F238E27FC236}">
                <a16:creationId xmlns:a16="http://schemas.microsoft.com/office/drawing/2014/main" id="{9F38827F-2758-324F-9C8B-C621177A134D}"/>
              </a:ext>
            </a:extLst>
          </p:cNvPr>
          <p:cNvGrpSpPr/>
          <p:nvPr/>
        </p:nvGrpSpPr>
        <p:grpSpPr>
          <a:xfrm>
            <a:off x="7859949" y="234233"/>
            <a:ext cx="3960957" cy="437745"/>
            <a:chOff x="3124200" y="5563826"/>
            <a:chExt cx="18129250" cy="2003552"/>
          </a:xfrm>
        </p:grpSpPr>
        <p:cxnSp>
          <p:nvCxnSpPr>
            <p:cNvPr id="27" name="Straight Connector 26">
              <a:extLst>
                <a:ext uri="{FF2B5EF4-FFF2-40B4-BE49-F238E27FC236}">
                  <a16:creationId xmlns:a16="http://schemas.microsoft.com/office/drawing/2014/main" id="{5C58F6E2-16D1-F943-ABD5-DFBEFEB72AB9}"/>
                </a:ext>
              </a:extLst>
            </p:cNvPr>
            <p:cNvCxnSpPr>
              <a:cxnSpLocks/>
            </p:cNvCxnSpPr>
            <p:nvPr/>
          </p:nvCxnSpPr>
          <p:spPr>
            <a:xfrm>
              <a:off x="3987800" y="6565600"/>
              <a:ext cx="3236910" cy="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8" name="Hexagon 27">
              <a:extLst>
                <a:ext uri="{FF2B5EF4-FFF2-40B4-BE49-F238E27FC236}">
                  <a16:creationId xmlns:a16="http://schemas.microsoft.com/office/drawing/2014/main" id="{7409E339-A3E0-8243-96AB-63AE44415613}"/>
                </a:ext>
              </a:extLst>
            </p:cNvPr>
            <p:cNvSpPr/>
            <p:nvPr/>
          </p:nvSpPr>
          <p:spPr>
            <a:xfrm rot="5400000">
              <a:off x="2986024" y="5702002"/>
              <a:ext cx="2003552" cy="1727200"/>
            </a:xfrm>
            <a:prstGeom prst="hexagon">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29" name="Hexagon 28">
              <a:extLst>
                <a:ext uri="{FF2B5EF4-FFF2-40B4-BE49-F238E27FC236}">
                  <a16:creationId xmlns:a16="http://schemas.microsoft.com/office/drawing/2014/main" id="{AB85BF41-DFEE-B64E-B171-31E49DA0CD0F}"/>
                </a:ext>
              </a:extLst>
            </p:cNvPr>
            <p:cNvSpPr/>
            <p:nvPr/>
          </p:nvSpPr>
          <p:spPr>
            <a:xfrm rot="5400000">
              <a:off x="11187048" y="5702002"/>
              <a:ext cx="2003552" cy="1727200"/>
            </a:xfrm>
            <a:prstGeom prst="hexagon">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30" name="Hexagon 29">
              <a:extLst>
                <a:ext uri="{FF2B5EF4-FFF2-40B4-BE49-F238E27FC236}">
                  <a16:creationId xmlns:a16="http://schemas.microsoft.com/office/drawing/2014/main" id="{1D1F0EB7-6EF3-154A-B472-E1C7AA707C3A}"/>
                </a:ext>
              </a:extLst>
            </p:cNvPr>
            <p:cNvSpPr/>
            <p:nvPr/>
          </p:nvSpPr>
          <p:spPr>
            <a:xfrm rot="5400000">
              <a:off x="7086536" y="5702002"/>
              <a:ext cx="2003552" cy="1727200"/>
            </a:xfrm>
            <a:prstGeom prst="hexagon">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31" name="Hexagon 30">
              <a:extLst>
                <a:ext uri="{FF2B5EF4-FFF2-40B4-BE49-F238E27FC236}">
                  <a16:creationId xmlns:a16="http://schemas.microsoft.com/office/drawing/2014/main" id="{1B68512D-A48D-4E4C-9944-DF8F45FBA4E1}"/>
                </a:ext>
              </a:extLst>
            </p:cNvPr>
            <p:cNvSpPr/>
            <p:nvPr/>
          </p:nvSpPr>
          <p:spPr>
            <a:xfrm rot="5400000">
              <a:off x="19388074" y="5702002"/>
              <a:ext cx="2003552" cy="1727200"/>
            </a:xfrm>
            <a:prstGeom prst="hexagon">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32" name="Hexagon 31">
              <a:extLst>
                <a:ext uri="{FF2B5EF4-FFF2-40B4-BE49-F238E27FC236}">
                  <a16:creationId xmlns:a16="http://schemas.microsoft.com/office/drawing/2014/main" id="{1734ABE1-31C9-6640-AE4C-D050203101ED}"/>
                </a:ext>
              </a:extLst>
            </p:cNvPr>
            <p:cNvSpPr/>
            <p:nvPr/>
          </p:nvSpPr>
          <p:spPr>
            <a:xfrm rot="5400000">
              <a:off x="15287562" y="5702002"/>
              <a:ext cx="2003552" cy="1727200"/>
            </a:xfrm>
            <a:prstGeom prst="hexagon">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33" name="TextBox 32">
              <a:extLst>
                <a:ext uri="{FF2B5EF4-FFF2-40B4-BE49-F238E27FC236}">
                  <a16:creationId xmlns:a16="http://schemas.microsoft.com/office/drawing/2014/main" id="{7235DBFD-80B0-FD43-9B7B-F0BE0BED404B}"/>
                </a:ext>
              </a:extLst>
            </p:cNvPr>
            <p:cNvSpPr txBox="1"/>
            <p:nvPr/>
          </p:nvSpPr>
          <p:spPr>
            <a:xfrm>
              <a:off x="3389111" y="5790812"/>
              <a:ext cx="1197386" cy="1549556"/>
            </a:xfrm>
            <a:prstGeom prst="rect">
              <a:avLst/>
            </a:prstGeom>
            <a:noFill/>
          </p:spPr>
          <p:txBody>
            <a:bodyPr wrap="none" rtlCol="0" anchor="ctr">
              <a:spAutoFit/>
            </a:bodyPr>
            <a:lstStyle/>
            <a:p>
              <a:pPr algn="ctr"/>
              <a:r>
                <a:rPr lang="en-US" sz="1600" b="1" dirty="0">
                  <a:solidFill>
                    <a:schemeClr val="bg1"/>
                  </a:solidFill>
                  <a:latin typeface="Poppins" pitchFamily="2" charset="77"/>
                  <a:cs typeface="Poppins" pitchFamily="2" charset="77"/>
                </a:rPr>
                <a:t>1</a:t>
              </a:r>
            </a:p>
          </p:txBody>
        </p:sp>
      </p:grpSp>
      <p:sp>
        <p:nvSpPr>
          <p:cNvPr id="12" name="Title 1">
            <a:extLst>
              <a:ext uri="{FF2B5EF4-FFF2-40B4-BE49-F238E27FC236}">
                <a16:creationId xmlns:a16="http://schemas.microsoft.com/office/drawing/2014/main" id="{F105DC7F-490E-E84E-9AF4-D278925D25A3}"/>
              </a:ext>
            </a:extLst>
          </p:cNvPr>
          <p:cNvSpPr txBox="1">
            <a:spLocks/>
          </p:cNvSpPr>
          <p:nvPr/>
        </p:nvSpPr>
        <p:spPr>
          <a:xfrm>
            <a:off x="0" y="1162050"/>
            <a:ext cx="6267450" cy="11239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4800" b="1">
                <a:latin typeface="Eurostile" panose="020B0504020202050204" pitchFamily="34" charset="77"/>
              </a:rPr>
              <a:t>Etiqueta SVG</a:t>
            </a:r>
            <a:endParaRPr lang="es-ES_tradnl" sz="4800" b="1" dirty="0">
              <a:latin typeface="Eurostile" panose="020B0504020202050204" pitchFamily="34" charset="77"/>
            </a:endParaRPr>
          </a:p>
        </p:txBody>
      </p:sp>
    </p:spTree>
    <p:extLst>
      <p:ext uri="{BB962C8B-B14F-4D97-AF65-F5344CB8AC3E}">
        <p14:creationId xmlns:p14="http://schemas.microsoft.com/office/powerpoint/2010/main" val="1352844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D1826-F46D-9847-B9EC-B3C0043E90E7}"/>
              </a:ext>
            </a:extLst>
          </p:cNvPr>
          <p:cNvSpPr>
            <a:spLocks noGrp="1"/>
          </p:cNvSpPr>
          <p:nvPr>
            <p:ph type="title" idx="4294967295"/>
          </p:nvPr>
        </p:nvSpPr>
        <p:spPr>
          <a:xfrm>
            <a:off x="0" y="365125"/>
            <a:ext cx="10515600" cy="1325563"/>
          </a:xfrm>
        </p:spPr>
        <p:txBody>
          <a:bodyPr/>
          <a:lstStyle/>
          <a:p>
            <a:r>
              <a:rPr lang="es-ES_tradnl" b="1" dirty="0">
                <a:latin typeface="Eurostile" panose="020B0504020202050204" pitchFamily="34" charset="77"/>
              </a:rPr>
              <a:t>Sistema de coordenadas</a:t>
            </a:r>
          </a:p>
        </p:txBody>
      </p:sp>
      <p:pic>
        <p:nvPicPr>
          <p:cNvPr id="4" name="Picture 3">
            <a:extLst>
              <a:ext uri="{FF2B5EF4-FFF2-40B4-BE49-F238E27FC236}">
                <a16:creationId xmlns:a16="http://schemas.microsoft.com/office/drawing/2014/main" id="{37B54FBF-9D7B-1A4E-AE26-8164C5034659}"/>
              </a:ext>
            </a:extLst>
          </p:cNvPr>
          <p:cNvPicPr>
            <a:picLocks noChangeAspect="1"/>
          </p:cNvPicPr>
          <p:nvPr/>
        </p:nvPicPr>
        <p:blipFill>
          <a:blip r:embed="rId2"/>
          <a:stretch>
            <a:fillRect/>
          </a:stretch>
        </p:blipFill>
        <p:spPr>
          <a:xfrm>
            <a:off x="215900" y="2115671"/>
            <a:ext cx="11760200" cy="3810000"/>
          </a:xfrm>
          <a:prstGeom prst="rect">
            <a:avLst/>
          </a:prstGeom>
        </p:spPr>
      </p:pic>
      <p:grpSp>
        <p:nvGrpSpPr>
          <p:cNvPr id="17" name="Group 16">
            <a:extLst>
              <a:ext uri="{FF2B5EF4-FFF2-40B4-BE49-F238E27FC236}">
                <a16:creationId xmlns:a16="http://schemas.microsoft.com/office/drawing/2014/main" id="{69CD2149-CD0E-BB4F-9FB6-F52218565381}"/>
              </a:ext>
            </a:extLst>
          </p:cNvPr>
          <p:cNvGrpSpPr/>
          <p:nvPr/>
        </p:nvGrpSpPr>
        <p:grpSpPr>
          <a:xfrm>
            <a:off x="7859949" y="234233"/>
            <a:ext cx="3960957" cy="437745"/>
            <a:chOff x="3124200" y="5563826"/>
            <a:chExt cx="18129250" cy="2003552"/>
          </a:xfrm>
        </p:grpSpPr>
        <p:cxnSp>
          <p:nvCxnSpPr>
            <p:cNvPr id="18" name="Straight Connector 17">
              <a:extLst>
                <a:ext uri="{FF2B5EF4-FFF2-40B4-BE49-F238E27FC236}">
                  <a16:creationId xmlns:a16="http://schemas.microsoft.com/office/drawing/2014/main" id="{AC757911-8552-FC43-9E33-4ED2ECDC076A}"/>
                </a:ext>
              </a:extLst>
            </p:cNvPr>
            <p:cNvCxnSpPr>
              <a:cxnSpLocks/>
            </p:cNvCxnSpPr>
            <p:nvPr/>
          </p:nvCxnSpPr>
          <p:spPr>
            <a:xfrm>
              <a:off x="3987800" y="6565600"/>
              <a:ext cx="3236910" cy="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9" name="Hexagon 18">
              <a:extLst>
                <a:ext uri="{FF2B5EF4-FFF2-40B4-BE49-F238E27FC236}">
                  <a16:creationId xmlns:a16="http://schemas.microsoft.com/office/drawing/2014/main" id="{01E4B576-304E-2E4C-9F75-7FFFB19DCBB2}"/>
                </a:ext>
              </a:extLst>
            </p:cNvPr>
            <p:cNvSpPr/>
            <p:nvPr/>
          </p:nvSpPr>
          <p:spPr>
            <a:xfrm rot="5400000">
              <a:off x="2986024" y="5702002"/>
              <a:ext cx="2003552" cy="1727200"/>
            </a:xfrm>
            <a:prstGeom prst="hexagon">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20" name="Hexagon 19">
              <a:extLst>
                <a:ext uri="{FF2B5EF4-FFF2-40B4-BE49-F238E27FC236}">
                  <a16:creationId xmlns:a16="http://schemas.microsoft.com/office/drawing/2014/main" id="{81A86EB4-301F-434E-BDA6-39207CD3A697}"/>
                </a:ext>
              </a:extLst>
            </p:cNvPr>
            <p:cNvSpPr/>
            <p:nvPr/>
          </p:nvSpPr>
          <p:spPr>
            <a:xfrm rot="5400000">
              <a:off x="11187048" y="5702002"/>
              <a:ext cx="2003552" cy="1727200"/>
            </a:xfrm>
            <a:prstGeom prst="hexagon">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21" name="Hexagon 20">
              <a:extLst>
                <a:ext uri="{FF2B5EF4-FFF2-40B4-BE49-F238E27FC236}">
                  <a16:creationId xmlns:a16="http://schemas.microsoft.com/office/drawing/2014/main" id="{9686FCFE-4299-C940-9F40-D08CB6E39D2F}"/>
                </a:ext>
              </a:extLst>
            </p:cNvPr>
            <p:cNvSpPr/>
            <p:nvPr/>
          </p:nvSpPr>
          <p:spPr>
            <a:xfrm rot="5400000">
              <a:off x="7086536" y="5702002"/>
              <a:ext cx="2003552" cy="1727200"/>
            </a:xfrm>
            <a:prstGeom prst="hexagon">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22" name="Hexagon 21">
              <a:extLst>
                <a:ext uri="{FF2B5EF4-FFF2-40B4-BE49-F238E27FC236}">
                  <a16:creationId xmlns:a16="http://schemas.microsoft.com/office/drawing/2014/main" id="{A64C8AC9-56D7-6846-BDFE-50CF1A08FC20}"/>
                </a:ext>
              </a:extLst>
            </p:cNvPr>
            <p:cNvSpPr/>
            <p:nvPr/>
          </p:nvSpPr>
          <p:spPr>
            <a:xfrm rot="5400000">
              <a:off x="19388074" y="5702002"/>
              <a:ext cx="2003552" cy="1727200"/>
            </a:xfrm>
            <a:prstGeom prst="hexagon">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23" name="Hexagon 22">
              <a:extLst>
                <a:ext uri="{FF2B5EF4-FFF2-40B4-BE49-F238E27FC236}">
                  <a16:creationId xmlns:a16="http://schemas.microsoft.com/office/drawing/2014/main" id="{34C5770E-B134-6C44-8BBF-D8B49DF60C84}"/>
                </a:ext>
              </a:extLst>
            </p:cNvPr>
            <p:cNvSpPr/>
            <p:nvPr/>
          </p:nvSpPr>
          <p:spPr>
            <a:xfrm rot="5400000">
              <a:off x="15287562" y="5702002"/>
              <a:ext cx="2003552" cy="1727200"/>
            </a:xfrm>
            <a:prstGeom prst="hexagon">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24" name="TextBox 23">
              <a:extLst>
                <a:ext uri="{FF2B5EF4-FFF2-40B4-BE49-F238E27FC236}">
                  <a16:creationId xmlns:a16="http://schemas.microsoft.com/office/drawing/2014/main" id="{64241349-DCF3-4648-AB1F-6A90026CBD70}"/>
                </a:ext>
              </a:extLst>
            </p:cNvPr>
            <p:cNvSpPr txBox="1"/>
            <p:nvPr/>
          </p:nvSpPr>
          <p:spPr>
            <a:xfrm>
              <a:off x="3389111" y="5790812"/>
              <a:ext cx="1197386" cy="1549556"/>
            </a:xfrm>
            <a:prstGeom prst="rect">
              <a:avLst/>
            </a:prstGeom>
            <a:noFill/>
          </p:spPr>
          <p:txBody>
            <a:bodyPr wrap="none" rtlCol="0" anchor="ctr">
              <a:spAutoFit/>
            </a:bodyPr>
            <a:lstStyle/>
            <a:p>
              <a:pPr algn="ctr"/>
              <a:r>
                <a:rPr lang="en-US" sz="1600" b="1" dirty="0">
                  <a:solidFill>
                    <a:schemeClr val="bg1"/>
                  </a:solidFill>
                  <a:latin typeface="Poppins" pitchFamily="2" charset="77"/>
                  <a:cs typeface="Poppins" pitchFamily="2" charset="77"/>
                </a:rPr>
                <a:t>1</a:t>
              </a:r>
            </a:p>
          </p:txBody>
        </p:sp>
      </p:grpSp>
    </p:spTree>
    <p:extLst>
      <p:ext uri="{BB962C8B-B14F-4D97-AF65-F5344CB8AC3E}">
        <p14:creationId xmlns:p14="http://schemas.microsoft.com/office/powerpoint/2010/main" val="36428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D3D9B-0091-AE4C-93F8-C088D721E66A}"/>
              </a:ext>
            </a:extLst>
          </p:cNvPr>
          <p:cNvSpPr>
            <a:spLocks noGrp="1"/>
          </p:cNvSpPr>
          <p:nvPr>
            <p:ph type="title" idx="4294967295"/>
          </p:nvPr>
        </p:nvSpPr>
        <p:spPr>
          <a:xfrm>
            <a:off x="0" y="365125"/>
            <a:ext cx="10515600" cy="1325563"/>
          </a:xfrm>
        </p:spPr>
        <p:txBody>
          <a:bodyPr/>
          <a:lstStyle/>
          <a:p>
            <a:r>
              <a:rPr lang="es-ES_tradnl" b="1" dirty="0">
                <a:latin typeface="Eurostile" panose="020B0504020202050204" pitchFamily="34" charset="77"/>
              </a:rPr>
              <a:t>Tipos de elementos gráficos</a:t>
            </a:r>
          </a:p>
        </p:txBody>
      </p:sp>
      <p:pic>
        <p:nvPicPr>
          <p:cNvPr id="5" name="Picture 4">
            <a:extLst>
              <a:ext uri="{FF2B5EF4-FFF2-40B4-BE49-F238E27FC236}">
                <a16:creationId xmlns:a16="http://schemas.microsoft.com/office/drawing/2014/main" id="{397273ED-4267-8E45-A22F-710042FE2292}"/>
              </a:ext>
            </a:extLst>
          </p:cNvPr>
          <p:cNvPicPr>
            <a:picLocks noChangeAspect="1"/>
          </p:cNvPicPr>
          <p:nvPr/>
        </p:nvPicPr>
        <p:blipFill>
          <a:blip r:embed="rId2"/>
          <a:stretch>
            <a:fillRect/>
          </a:stretch>
        </p:blipFill>
        <p:spPr>
          <a:xfrm>
            <a:off x="381000" y="2711825"/>
            <a:ext cx="11430000" cy="1600200"/>
          </a:xfrm>
          <a:prstGeom prst="rect">
            <a:avLst/>
          </a:prstGeom>
        </p:spPr>
      </p:pic>
      <p:pic>
        <p:nvPicPr>
          <p:cNvPr id="6" name="Picture 5">
            <a:extLst>
              <a:ext uri="{FF2B5EF4-FFF2-40B4-BE49-F238E27FC236}">
                <a16:creationId xmlns:a16="http://schemas.microsoft.com/office/drawing/2014/main" id="{5FF07314-B9ED-224A-B4CB-A714C53C5BC4}"/>
              </a:ext>
            </a:extLst>
          </p:cNvPr>
          <p:cNvPicPr>
            <a:picLocks noChangeAspect="1"/>
          </p:cNvPicPr>
          <p:nvPr/>
        </p:nvPicPr>
        <p:blipFill>
          <a:blip r:embed="rId3"/>
          <a:stretch>
            <a:fillRect/>
          </a:stretch>
        </p:blipFill>
        <p:spPr>
          <a:xfrm>
            <a:off x="2007348" y="4437812"/>
            <a:ext cx="7747000" cy="1790700"/>
          </a:xfrm>
          <a:prstGeom prst="rect">
            <a:avLst/>
          </a:prstGeom>
        </p:spPr>
      </p:pic>
      <p:grpSp>
        <p:nvGrpSpPr>
          <p:cNvPr id="19" name="Group 18">
            <a:extLst>
              <a:ext uri="{FF2B5EF4-FFF2-40B4-BE49-F238E27FC236}">
                <a16:creationId xmlns:a16="http://schemas.microsoft.com/office/drawing/2014/main" id="{3874F817-33A9-334F-8AFA-7CE6DCA30C8F}"/>
              </a:ext>
            </a:extLst>
          </p:cNvPr>
          <p:cNvGrpSpPr/>
          <p:nvPr/>
        </p:nvGrpSpPr>
        <p:grpSpPr>
          <a:xfrm>
            <a:off x="7859949" y="234233"/>
            <a:ext cx="3960957" cy="437745"/>
            <a:chOff x="3124200" y="5563826"/>
            <a:chExt cx="18129250" cy="2003552"/>
          </a:xfrm>
        </p:grpSpPr>
        <p:cxnSp>
          <p:nvCxnSpPr>
            <p:cNvPr id="20" name="Straight Connector 19">
              <a:extLst>
                <a:ext uri="{FF2B5EF4-FFF2-40B4-BE49-F238E27FC236}">
                  <a16:creationId xmlns:a16="http://schemas.microsoft.com/office/drawing/2014/main" id="{D6E0A053-A3D3-9144-8B16-535BF9A83F80}"/>
                </a:ext>
              </a:extLst>
            </p:cNvPr>
            <p:cNvCxnSpPr>
              <a:cxnSpLocks/>
            </p:cNvCxnSpPr>
            <p:nvPr/>
          </p:nvCxnSpPr>
          <p:spPr>
            <a:xfrm>
              <a:off x="3987800" y="6565600"/>
              <a:ext cx="3236910" cy="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 name="Hexagon 20">
              <a:extLst>
                <a:ext uri="{FF2B5EF4-FFF2-40B4-BE49-F238E27FC236}">
                  <a16:creationId xmlns:a16="http://schemas.microsoft.com/office/drawing/2014/main" id="{F421DD95-9053-1447-8333-D403DD048044}"/>
                </a:ext>
              </a:extLst>
            </p:cNvPr>
            <p:cNvSpPr/>
            <p:nvPr/>
          </p:nvSpPr>
          <p:spPr>
            <a:xfrm rot="5400000">
              <a:off x="2986024" y="5702002"/>
              <a:ext cx="2003552" cy="1727200"/>
            </a:xfrm>
            <a:prstGeom prst="hexagon">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22" name="Hexagon 21">
              <a:extLst>
                <a:ext uri="{FF2B5EF4-FFF2-40B4-BE49-F238E27FC236}">
                  <a16:creationId xmlns:a16="http://schemas.microsoft.com/office/drawing/2014/main" id="{A0F95A69-D1DB-AF4A-8357-FDBE1579F8E0}"/>
                </a:ext>
              </a:extLst>
            </p:cNvPr>
            <p:cNvSpPr/>
            <p:nvPr/>
          </p:nvSpPr>
          <p:spPr>
            <a:xfrm rot="5400000">
              <a:off x="11187048" y="5702002"/>
              <a:ext cx="2003552" cy="1727200"/>
            </a:xfrm>
            <a:prstGeom prst="hexagon">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23" name="Hexagon 22">
              <a:extLst>
                <a:ext uri="{FF2B5EF4-FFF2-40B4-BE49-F238E27FC236}">
                  <a16:creationId xmlns:a16="http://schemas.microsoft.com/office/drawing/2014/main" id="{6C2F47FE-1D85-AC4C-BD33-0E3704482988}"/>
                </a:ext>
              </a:extLst>
            </p:cNvPr>
            <p:cNvSpPr/>
            <p:nvPr/>
          </p:nvSpPr>
          <p:spPr>
            <a:xfrm rot="5400000">
              <a:off x="7086536" y="5702002"/>
              <a:ext cx="2003552" cy="1727200"/>
            </a:xfrm>
            <a:prstGeom prst="hexagon">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24" name="Hexagon 23">
              <a:extLst>
                <a:ext uri="{FF2B5EF4-FFF2-40B4-BE49-F238E27FC236}">
                  <a16:creationId xmlns:a16="http://schemas.microsoft.com/office/drawing/2014/main" id="{2C1DF01B-2B78-D947-AD10-3557068CCD2B}"/>
                </a:ext>
              </a:extLst>
            </p:cNvPr>
            <p:cNvSpPr/>
            <p:nvPr/>
          </p:nvSpPr>
          <p:spPr>
            <a:xfrm rot="5400000">
              <a:off x="19388074" y="5702002"/>
              <a:ext cx="2003552" cy="1727200"/>
            </a:xfrm>
            <a:prstGeom prst="hexagon">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25" name="Hexagon 24">
              <a:extLst>
                <a:ext uri="{FF2B5EF4-FFF2-40B4-BE49-F238E27FC236}">
                  <a16:creationId xmlns:a16="http://schemas.microsoft.com/office/drawing/2014/main" id="{68EBC921-2AA3-2E4C-987D-6B05687E8812}"/>
                </a:ext>
              </a:extLst>
            </p:cNvPr>
            <p:cNvSpPr/>
            <p:nvPr/>
          </p:nvSpPr>
          <p:spPr>
            <a:xfrm rot="5400000">
              <a:off x="15287562" y="5702002"/>
              <a:ext cx="2003552" cy="1727200"/>
            </a:xfrm>
            <a:prstGeom prst="hexagon">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26" name="TextBox 25">
              <a:extLst>
                <a:ext uri="{FF2B5EF4-FFF2-40B4-BE49-F238E27FC236}">
                  <a16:creationId xmlns:a16="http://schemas.microsoft.com/office/drawing/2014/main" id="{CA9586F5-9F90-D640-9801-949FCEA783CA}"/>
                </a:ext>
              </a:extLst>
            </p:cNvPr>
            <p:cNvSpPr txBox="1"/>
            <p:nvPr/>
          </p:nvSpPr>
          <p:spPr>
            <a:xfrm>
              <a:off x="3389111" y="5790812"/>
              <a:ext cx="1197386" cy="1549556"/>
            </a:xfrm>
            <a:prstGeom prst="rect">
              <a:avLst/>
            </a:prstGeom>
            <a:noFill/>
          </p:spPr>
          <p:txBody>
            <a:bodyPr wrap="none" rtlCol="0" anchor="ctr">
              <a:spAutoFit/>
            </a:bodyPr>
            <a:lstStyle/>
            <a:p>
              <a:pPr algn="ctr"/>
              <a:r>
                <a:rPr lang="en-US" sz="1600" b="1" dirty="0">
                  <a:solidFill>
                    <a:schemeClr val="bg1"/>
                  </a:solidFill>
                  <a:latin typeface="Poppins" pitchFamily="2" charset="77"/>
                  <a:cs typeface="Poppins" pitchFamily="2" charset="77"/>
                </a:rPr>
                <a:t>1</a:t>
              </a:r>
            </a:p>
          </p:txBody>
        </p:sp>
      </p:grpSp>
    </p:spTree>
    <p:extLst>
      <p:ext uri="{BB962C8B-B14F-4D97-AF65-F5344CB8AC3E}">
        <p14:creationId xmlns:p14="http://schemas.microsoft.com/office/powerpoint/2010/main" val="3011111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D3D9B-0091-AE4C-93F8-C088D721E66A}"/>
              </a:ext>
            </a:extLst>
          </p:cNvPr>
          <p:cNvSpPr>
            <a:spLocks noGrp="1"/>
          </p:cNvSpPr>
          <p:nvPr>
            <p:ph type="title" idx="4294967295"/>
          </p:nvPr>
        </p:nvSpPr>
        <p:spPr>
          <a:xfrm>
            <a:off x="0" y="365125"/>
            <a:ext cx="10515600" cy="1325563"/>
          </a:xfrm>
        </p:spPr>
        <p:txBody>
          <a:bodyPr/>
          <a:lstStyle/>
          <a:p>
            <a:r>
              <a:rPr lang="es-ES_tradnl" b="1" dirty="0">
                <a:latin typeface="Eurostile" panose="020B0504020202050204" pitchFamily="34" charset="77"/>
              </a:rPr>
              <a:t>Tipos de elementos gráficos</a:t>
            </a:r>
          </a:p>
        </p:txBody>
      </p:sp>
      <p:pic>
        <p:nvPicPr>
          <p:cNvPr id="3" name="Picture 2">
            <a:extLst>
              <a:ext uri="{FF2B5EF4-FFF2-40B4-BE49-F238E27FC236}">
                <a16:creationId xmlns:a16="http://schemas.microsoft.com/office/drawing/2014/main" id="{2AA9D7DA-A898-A243-A18F-94ACA59BFFBA}"/>
              </a:ext>
            </a:extLst>
          </p:cNvPr>
          <p:cNvPicPr>
            <a:picLocks noChangeAspect="1"/>
          </p:cNvPicPr>
          <p:nvPr/>
        </p:nvPicPr>
        <p:blipFill>
          <a:blip r:embed="rId3"/>
          <a:stretch>
            <a:fillRect/>
          </a:stretch>
        </p:blipFill>
        <p:spPr>
          <a:xfrm>
            <a:off x="0" y="2389294"/>
            <a:ext cx="12192000" cy="1237766"/>
          </a:xfrm>
          <a:prstGeom prst="rect">
            <a:avLst/>
          </a:prstGeom>
        </p:spPr>
      </p:pic>
      <p:pic>
        <p:nvPicPr>
          <p:cNvPr id="4" name="Picture 3">
            <a:hlinkClick r:id="rId4"/>
            <a:extLst>
              <a:ext uri="{FF2B5EF4-FFF2-40B4-BE49-F238E27FC236}">
                <a16:creationId xmlns:a16="http://schemas.microsoft.com/office/drawing/2014/main" id="{30A6FFCA-4263-F944-BDDC-BBCBD5B0AEA7}"/>
              </a:ext>
            </a:extLst>
          </p:cNvPr>
          <p:cNvPicPr>
            <a:picLocks noChangeAspect="1"/>
          </p:cNvPicPr>
          <p:nvPr/>
        </p:nvPicPr>
        <p:blipFill>
          <a:blip r:embed="rId5"/>
          <a:stretch>
            <a:fillRect/>
          </a:stretch>
        </p:blipFill>
        <p:spPr>
          <a:xfrm>
            <a:off x="0" y="4325666"/>
            <a:ext cx="12192000" cy="2167209"/>
          </a:xfrm>
          <a:prstGeom prst="rect">
            <a:avLst/>
          </a:prstGeom>
        </p:spPr>
      </p:pic>
      <p:sp>
        <p:nvSpPr>
          <p:cNvPr id="7" name="TextBox 6">
            <a:extLst>
              <a:ext uri="{FF2B5EF4-FFF2-40B4-BE49-F238E27FC236}">
                <a16:creationId xmlns:a16="http://schemas.microsoft.com/office/drawing/2014/main" id="{0D900A85-7F03-2C4D-8E25-57EEC69C17CD}"/>
              </a:ext>
            </a:extLst>
          </p:cNvPr>
          <p:cNvSpPr txBox="1"/>
          <p:nvPr/>
        </p:nvSpPr>
        <p:spPr>
          <a:xfrm>
            <a:off x="179294" y="3902256"/>
            <a:ext cx="2615844" cy="584775"/>
          </a:xfrm>
          <a:prstGeom prst="rect">
            <a:avLst/>
          </a:prstGeom>
          <a:noFill/>
        </p:spPr>
        <p:txBody>
          <a:bodyPr wrap="none" rtlCol="0">
            <a:spAutoFit/>
          </a:bodyPr>
          <a:lstStyle/>
          <a:p>
            <a:r>
              <a:rPr lang="es-ES_tradnl" sz="3200" b="1" dirty="0" err="1"/>
              <a:t>Path</a:t>
            </a:r>
            <a:r>
              <a:rPr lang="es-ES_tradnl" sz="3200" b="1" dirty="0"/>
              <a:t>:  </a:t>
            </a:r>
            <a:r>
              <a:rPr lang="es-ES_tradnl" sz="2800" dirty="0" err="1">
                <a:latin typeface="Arial" panose="020B0604020202020204" pitchFamily="34" charset="0"/>
                <a:cs typeface="Arial" panose="020B0604020202020204" pitchFamily="34" charset="0"/>
              </a:rPr>
              <a:t>Polilinea</a:t>
            </a:r>
            <a:endParaRPr lang="es-ES_tradnl" sz="3200" dirty="0">
              <a:latin typeface="Arial" panose="020B0604020202020204" pitchFamily="34" charset="0"/>
              <a:cs typeface="Arial" panose="020B0604020202020204" pitchFamily="34" charset="0"/>
            </a:endParaRPr>
          </a:p>
        </p:txBody>
      </p:sp>
      <p:grpSp>
        <p:nvGrpSpPr>
          <p:cNvPr id="20" name="Group 19">
            <a:extLst>
              <a:ext uri="{FF2B5EF4-FFF2-40B4-BE49-F238E27FC236}">
                <a16:creationId xmlns:a16="http://schemas.microsoft.com/office/drawing/2014/main" id="{4ADAFA15-295D-B44D-8EE9-0E73D464550D}"/>
              </a:ext>
            </a:extLst>
          </p:cNvPr>
          <p:cNvGrpSpPr/>
          <p:nvPr/>
        </p:nvGrpSpPr>
        <p:grpSpPr>
          <a:xfrm>
            <a:off x="7859949" y="234233"/>
            <a:ext cx="3960957" cy="437745"/>
            <a:chOff x="3124200" y="5563826"/>
            <a:chExt cx="18129250" cy="2003552"/>
          </a:xfrm>
        </p:grpSpPr>
        <p:cxnSp>
          <p:nvCxnSpPr>
            <p:cNvPr id="21" name="Straight Connector 20">
              <a:extLst>
                <a:ext uri="{FF2B5EF4-FFF2-40B4-BE49-F238E27FC236}">
                  <a16:creationId xmlns:a16="http://schemas.microsoft.com/office/drawing/2014/main" id="{4848F4DD-A845-8748-8ABB-4C4CEE074D5D}"/>
                </a:ext>
              </a:extLst>
            </p:cNvPr>
            <p:cNvCxnSpPr>
              <a:cxnSpLocks/>
            </p:cNvCxnSpPr>
            <p:nvPr/>
          </p:nvCxnSpPr>
          <p:spPr>
            <a:xfrm>
              <a:off x="3987800" y="6565600"/>
              <a:ext cx="3236910" cy="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2" name="Hexagon 21">
              <a:extLst>
                <a:ext uri="{FF2B5EF4-FFF2-40B4-BE49-F238E27FC236}">
                  <a16:creationId xmlns:a16="http://schemas.microsoft.com/office/drawing/2014/main" id="{BEF7E47C-E4CB-1147-B14A-DB71AC41D449}"/>
                </a:ext>
              </a:extLst>
            </p:cNvPr>
            <p:cNvSpPr/>
            <p:nvPr/>
          </p:nvSpPr>
          <p:spPr>
            <a:xfrm rot="5400000">
              <a:off x="2986024" y="5702002"/>
              <a:ext cx="2003552" cy="1727200"/>
            </a:xfrm>
            <a:prstGeom prst="hexagon">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23" name="Hexagon 22">
              <a:extLst>
                <a:ext uri="{FF2B5EF4-FFF2-40B4-BE49-F238E27FC236}">
                  <a16:creationId xmlns:a16="http://schemas.microsoft.com/office/drawing/2014/main" id="{5AD6C4D6-1162-8345-8BB7-EA3BE3BD83C4}"/>
                </a:ext>
              </a:extLst>
            </p:cNvPr>
            <p:cNvSpPr/>
            <p:nvPr/>
          </p:nvSpPr>
          <p:spPr>
            <a:xfrm rot="5400000">
              <a:off x="11187048" y="5702002"/>
              <a:ext cx="2003552" cy="1727200"/>
            </a:xfrm>
            <a:prstGeom prst="hexagon">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24" name="Hexagon 23">
              <a:extLst>
                <a:ext uri="{FF2B5EF4-FFF2-40B4-BE49-F238E27FC236}">
                  <a16:creationId xmlns:a16="http://schemas.microsoft.com/office/drawing/2014/main" id="{36E8E26F-EBF5-964E-9E54-47F6A68E4A7F}"/>
                </a:ext>
              </a:extLst>
            </p:cNvPr>
            <p:cNvSpPr/>
            <p:nvPr/>
          </p:nvSpPr>
          <p:spPr>
            <a:xfrm rot="5400000">
              <a:off x="7086536" y="5702002"/>
              <a:ext cx="2003552" cy="1727200"/>
            </a:xfrm>
            <a:prstGeom prst="hexagon">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25" name="Hexagon 24">
              <a:extLst>
                <a:ext uri="{FF2B5EF4-FFF2-40B4-BE49-F238E27FC236}">
                  <a16:creationId xmlns:a16="http://schemas.microsoft.com/office/drawing/2014/main" id="{1413B605-DDBE-5D4B-8507-B0B99364E508}"/>
                </a:ext>
              </a:extLst>
            </p:cNvPr>
            <p:cNvSpPr/>
            <p:nvPr/>
          </p:nvSpPr>
          <p:spPr>
            <a:xfrm rot="5400000">
              <a:off x="19388074" y="5702002"/>
              <a:ext cx="2003552" cy="1727200"/>
            </a:xfrm>
            <a:prstGeom prst="hexagon">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26" name="Hexagon 25">
              <a:extLst>
                <a:ext uri="{FF2B5EF4-FFF2-40B4-BE49-F238E27FC236}">
                  <a16:creationId xmlns:a16="http://schemas.microsoft.com/office/drawing/2014/main" id="{C6265843-D238-9447-BB2F-AAF12527E625}"/>
                </a:ext>
              </a:extLst>
            </p:cNvPr>
            <p:cNvSpPr/>
            <p:nvPr/>
          </p:nvSpPr>
          <p:spPr>
            <a:xfrm rot="5400000">
              <a:off x="15287562" y="5702002"/>
              <a:ext cx="2003552" cy="1727200"/>
            </a:xfrm>
            <a:prstGeom prst="hexagon">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27" name="TextBox 26">
              <a:extLst>
                <a:ext uri="{FF2B5EF4-FFF2-40B4-BE49-F238E27FC236}">
                  <a16:creationId xmlns:a16="http://schemas.microsoft.com/office/drawing/2014/main" id="{C4361F25-A3FB-BE4C-9C4A-D84444F89FEC}"/>
                </a:ext>
              </a:extLst>
            </p:cNvPr>
            <p:cNvSpPr txBox="1"/>
            <p:nvPr/>
          </p:nvSpPr>
          <p:spPr>
            <a:xfrm>
              <a:off x="3389111" y="5790812"/>
              <a:ext cx="1197386" cy="1549556"/>
            </a:xfrm>
            <a:prstGeom prst="rect">
              <a:avLst/>
            </a:prstGeom>
            <a:noFill/>
          </p:spPr>
          <p:txBody>
            <a:bodyPr wrap="none" rtlCol="0" anchor="ctr">
              <a:spAutoFit/>
            </a:bodyPr>
            <a:lstStyle/>
            <a:p>
              <a:pPr algn="ctr"/>
              <a:r>
                <a:rPr lang="en-US" sz="1600" b="1" dirty="0">
                  <a:solidFill>
                    <a:schemeClr val="bg1"/>
                  </a:solidFill>
                  <a:latin typeface="Poppins" pitchFamily="2" charset="77"/>
                  <a:cs typeface="Poppins" pitchFamily="2" charset="77"/>
                </a:rPr>
                <a:t>1</a:t>
              </a:r>
            </a:p>
          </p:txBody>
        </p:sp>
      </p:grpSp>
    </p:spTree>
    <p:extLst>
      <p:ext uri="{BB962C8B-B14F-4D97-AF65-F5344CB8AC3E}">
        <p14:creationId xmlns:p14="http://schemas.microsoft.com/office/powerpoint/2010/main" val="557064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B6BE459B-73F8-FC4E-A8C1-45894C6E00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1756" y="1900542"/>
            <a:ext cx="3810000" cy="10795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ECD1D27-6431-B84C-8441-66E3EC8898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3244" y="1411592"/>
            <a:ext cx="3937000" cy="20574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4E4FA31-CD97-BB49-AA72-29196F97B5F3}"/>
              </a:ext>
            </a:extLst>
          </p:cNvPr>
          <p:cNvSpPr txBox="1"/>
          <p:nvPr/>
        </p:nvSpPr>
        <p:spPr>
          <a:xfrm>
            <a:off x="692727" y="3468992"/>
            <a:ext cx="4329029" cy="1200329"/>
          </a:xfrm>
          <a:prstGeom prst="rect">
            <a:avLst/>
          </a:prstGeom>
          <a:noFill/>
        </p:spPr>
        <p:txBody>
          <a:bodyPr wrap="square" rtlCol="0">
            <a:spAutoFit/>
          </a:bodyPr>
          <a:lstStyle/>
          <a:p>
            <a:r>
              <a:rPr lang="es-ES_tradnl" dirty="0">
                <a:latin typeface="Eurostile" panose="020B0504020202050204" pitchFamily="34" charset="77"/>
              </a:rPr>
              <a:t>Librería especializada para dibujo de gráficas y desarrollo web.</a:t>
            </a:r>
          </a:p>
          <a:p>
            <a:r>
              <a:rPr lang="es-ES_tradnl" dirty="0">
                <a:latin typeface="Eurostile" panose="020B0504020202050204" pitchFamily="34" charset="77"/>
              </a:rPr>
              <a:t>Diseño de productos (estilo </a:t>
            </a:r>
            <a:r>
              <a:rPr lang="es-ES_tradnl" dirty="0" err="1">
                <a:latin typeface="Eurostile" panose="020B0504020202050204" pitchFamily="34" charset="77"/>
              </a:rPr>
              <a:t>tableau</a:t>
            </a:r>
            <a:r>
              <a:rPr lang="es-ES_tradnl" dirty="0">
                <a:latin typeface="Eurostile" panose="020B0504020202050204" pitchFamily="34" charset="77"/>
              </a:rPr>
              <a:t>).</a:t>
            </a:r>
          </a:p>
          <a:p>
            <a:r>
              <a:rPr lang="es-ES_tradnl" dirty="0">
                <a:latin typeface="Eurostile" panose="020B0504020202050204" pitchFamily="34" charset="77"/>
              </a:rPr>
              <a:t>Máxima </a:t>
            </a:r>
            <a:r>
              <a:rPr lang="es-ES_tradnl" dirty="0" err="1">
                <a:latin typeface="Eurostile" panose="020B0504020202050204" pitchFamily="34" charset="77"/>
              </a:rPr>
              <a:t>customización</a:t>
            </a:r>
            <a:r>
              <a:rPr lang="es-ES_tradnl" dirty="0">
                <a:latin typeface="Eurostile" panose="020B0504020202050204" pitchFamily="34" charset="77"/>
              </a:rPr>
              <a:t>.</a:t>
            </a:r>
          </a:p>
        </p:txBody>
      </p:sp>
      <p:sp>
        <p:nvSpPr>
          <p:cNvPr id="8" name="TextBox 7">
            <a:extLst>
              <a:ext uri="{FF2B5EF4-FFF2-40B4-BE49-F238E27FC236}">
                <a16:creationId xmlns:a16="http://schemas.microsoft.com/office/drawing/2014/main" id="{679E59BC-F0A7-2D46-B03A-C54FDC6C2FA2}"/>
              </a:ext>
            </a:extLst>
          </p:cNvPr>
          <p:cNvSpPr txBox="1"/>
          <p:nvPr/>
        </p:nvSpPr>
        <p:spPr>
          <a:xfrm>
            <a:off x="6847229" y="3468992"/>
            <a:ext cx="4329029" cy="923330"/>
          </a:xfrm>
          <a:prstGeom prst="rect">
            <a:avLst/>
          </a:prstGeom>
          <a:noFill/>
        </p:spPr>
        <p:txBody>
          <a:bodyPr wrap="square" rtlCol="0">
            <a:spAutoFit/>
          </a:bodyPr>
          <a:lstStyle/>
          <a:p>
            <a:r>
              <a:rPr lang="es-ES_tradnl" dirty="0">
                <a:latin typeface="Eurostile" panose="020B0504020202050204" pitchFamily="34" charset="77"/>
              </a:rPr>
              <a:t>Herramienta de visualización para toma de decisiones. </a:t>
            </a:r>
          </a:p>
          <a:p>
            <a:r>
              <a:rPr lang="es-ES_tradnl" dirty="0">
                <a:latin typeface="Eurostile" panose="020B0504020202050204" pitchFamily="34" charset="77"/>
              </a:rPr>
              <a:t>No es necesario saber programar.</a:t>
            </a:r>
          </a:p>
        </p:txBody>
      </p:sp>
    </p:spTree>
    <p:extLst>
      <p:ext uri="{BB962C8B-B14F-4D97-AF65-F5344CB8AC3E}">
        <p14:creationId xmlns:p14="http://schemas.microsoft.com/office/powerpoint/2010/main" val="41496147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CA0D271-AF27-B846-AB30-D7EA52353FF2}"/>
              </a:ext>
            </a:extLst>
          </p:cNvPr>
          <p:cNvSpPr>
            <a:spLocks noGrp="1"/>
          </p:cNvSpPr>
          <p:nvPr>
            <p:ph type="title"/>
          </p:nvPr>
        </p:nvSpPr>
        <p:spPr/>
        <p:txBody>
          <a:bodyPr/>
          <a:lstStyle/>
          <a:p>
            <a:r>
              <a:rPr lang="es-ES_tradnl" dirty="0"/>
              <a:t>Ejercicio 1</a:t>
            </a:r>
          </a:p>
        </p:txBody>
      </p:sp>
      <p:sp>
        <p:nvSpPr>
          <p:cNvPr id="4" name="Rectangle 3">
            <a:extLst>
              <a:ext uri="{FF2B5EF4-FFF2-40B4-BE49-F238E27FC236}">
                <a16:creationId xmlns:a16="http://schemas.microsoft.com/office/drawing/2014/main" id="{FA958E70-127A-3944-99BD-1B0708C22A78}"/>
              </a:ext>
            </a:extLst>
          </p:cNvPr>
          <p:cNvSpPr/>
          <p:nvPr/>
        </p:nvSpPr>
        <p:spPr>
          <a:xfrm>
            <a:off x="579408" y="1590120"/>
            <a:ext cx="6563264" cy="5003323"/>
          </a:xfrm>
          <a:prstGeom prst="rect">
            <a:avLst/>
          </a:prstGeom>
          <a:solidFill>
            <a:schemeClr val="tx1">
              <a:alpha val="6792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_tradnl" sz="2400" b="1" dirty="0"/>
          </a:p>
          <a:p>
            <a:endParaRPr lang="es-ES_tradnl" sz="2400" b="1" dirty="0"/>
          </a:p>
          <a:p>
            <a:r>
              <a:rPr lang="es-ES_tradnl" sz="2400" b="1" dirty="0"/>
              <a:t>Enunciado</a:t>
            </a:r>
            <a:r>
              <a:rPr lang="es-ES_tradnl" dirty="0"/>
              <a:t>:</a:t>
            </a:r>
          </a:p>
          <a:p>
            <a:r>
              <a:rPr lang="es-ES_tradnl" dirty="0"/>
              <a:t>Trastear con los archivos y con la etiqueta SVG.</a:t>
            </a:r>
          </a:p>
          <a:p>
            <a:pPr marL="342900" indent="-342900">
              <a:buFont typeface="+mj-lt"/>
              <a:buAutoNum type="arabicPeriod"/>
            </a:pPr>
            <a:endParaRPr lang="es-ES_tradnl" sz="2400" dirty="0"/>
          </a:p>
          <a:p>
            <a:endParaRPr lang="es-ES_tradnl" sz="2400" b="1" dirty="0"/>
          </a:p>
        </p:txBody>
      </p:sp>
    </p:spTree>
    <p:extLst>
      <p:ext uri="{BB962C8B-B14F-4D97-AF65-F5344CB8AC3E}">
        <p14:creationId xmlns:p14="http://schemas.microsoft.com/office/powerpoint/2010/main" val="24138935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4AAEF-6603-A34B-93BC-12715A61C439}"/>
              </a:ext>
            </a:extLst>
          </p:cNvPr>
          <p:cNvSpPr>
            <a:spLocks noGrp="1"/>
          </p:cNvSpPr>
          <p:nvPr>
            <p:ph type="ctrTitle" idx="4294967295"/>
          </p:nvPr>
        </p:nvSpPr>
        <p:spPr>
          <a:xfrm>
            <a:off x="0" y="1122363"/>
            <a:ext cx="9144000" cy="2387600"/>
          </a:xfrm>
        </p:spPr>
        <p:txBody>
          <a:bodyPr/>
          <a:lstStyle/>
          <a:p>
            <a:r>
              <a:rPr lang="es-ES_tradnl" b="1" dirty="0" err="1">
                <a:latin typeface="Eurostile" panose="020B0504020202050204" pitchFamily="34" charset="77"/>
              </a:rPr>
              <a:t>Groups</a:t>
            </a:r>
            <a:r>
              <a:rPr lang="es-ES_tradnl" b="1" dirty="0">
                <a:latin typeface="Eurostile" panose="020B0504020202050204" pitchFamily="34" charset="77"/>
              </a:rPr>
              <a:t>, </a:t>
            </a:r>
            <a:r>
              <a:rPr lang="es-ES_tradnl" b="1" dirty="0" err="1">
                <a:latin typeface="Eurostile" panose="020B0504020202050204" pitchFamily="34" charset="77"/>
              </a:rPr>
              <a:t>select</a:t>
            </a:r>
            <a:r>
              <a:rPr lang="es-ES_tradnl" b="1" dirty="0">
                <a:latin typeface="Eurostile" panose="020B0504020202050204" pitchFamily="34" charset="77"/>
              </a:rPr>
              <a:t>, </a:t>
            </a:r>
            <a:r>
              <a:rPr lang="es-ES_tradnl" b="1" dirty="0" err="1">
                <a:latin typeface="Eurostile" panose="020B0504020202050204" pitchFamily="34" charset="77"/>
              </a:rPr>
              <a:t>append</a:t>
            </a:r>
            <a:r>
              <a:rPr lang="es-ES_tradnl" b="1" dirty="0">
                <a:latin typeface="Eurostile" panose="020B0504020202050204" pitchFamily="34" charset="77"/>
              </a:rPr>
              <a:t>, </a:t>
            </a:r>
            <a:r>
              <a:rPr lang="es-ES_tradnl" b="1" dirty="0" err="1">
                <a:latin typeface="Eurostile" panose="020B0504020202050204" pitchFamily="34" charset="77"/>
              </a:rPr>
              <a:t>attr</a:t>
            </a:r>
            <a:r>
              <a:rPr lang="es-ES_tradnl" b="1" dirty="0">
                <a:latin typeface="Eurostile" panose="020B0504020202050204" pitchFamily="34" charset="77"/>
              </a:rPr>
              <a:t>, </a:t>
            </a:r>
            <a:r>
              <a:rPr lang="es-ES_tradnl" b="1" dirty="0" err="1">
                <a:latin typeface="Eurostile" panose="020B0504020202050204" pitchFamily="34" charset="77"/>
              </a:rPr>
              <a:t>remove</a:t>
            </a:r>
            <a:endParaRPr lang="es-ES_tradnl" b="1" dirty="0">
              <a:latin typeface="Eurostile" panose="020B0504020202050204" pitchFamily="34" charset="77"/>
            </a:endParaRPr>
          </a:p>
        </p:txBody>
      </p:sp>
    </p:spTree>
    <p:extLst>
      <p:ext uri="{BB962C8B-B14F-4D97-AF65-F5344CB8AC3E}">
        <p14:creationId xmlns:p14="http://schemas.microsoft.com/office/powerpoint/2010/main" val="2362082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8F571-2AE8-C84E-B4A1-42E48A7D933C}"/>
              </a:ext>
            </a:extLst>
          </p:cNvPr>
          <p:cNvSpPr txBox="1">
            <a:spLocks/>
          </p:cNvSpPr>
          <p:nvPr/>
        </p:nvSpPr>
        <p:spPr>
          <a:xfrm>
            <a:off x="0" y="1122363"/>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b="1" dirty="0" err="1">
                <a:latin typeface="Eurostile" panose="020B0504020202050204" pitchFamily="34" charset="77"/>
              </a:rPr>
              <a:t>select</a:t>
            </a:r>
            <a:r>
              <a:rPr lang="es-ES_tradnl" b="1" dirty="0">
                <a:latin typeface="Eurostile" panose="020B0504020202050204" pitchFamily="34" charset="77"/>
              </a:rPr>
              <a:t>: </a:t>
            </a:r>
          </a:p>
        </p:txBody>
      </p:sp>
      <p:sp>
        <p:nvSpPr>
          <p:cNvPr id="3" name="TextBox 2">
            <a:extLst>
              <a:ext uri="{FF2B5EF4-FFF2-40B4-BE49-F238E27FC236}">
                <a16:creationId xmlns:a16="http://schemas.microsoft.com/office/drawing/2014/main" id="{9CF8C7C3-303E-A841-A625-91821E3F478A}"/>
              </a:ext>
            </a:extLst>
          </p:cNvPr>
          <p:cNvSpPr txBox="1"/>
          <p:nvPr/>
        </p:nvSpPr>
        <p:spPr>
          <a:xfrm>
            <a:off x="778213" y="3244334"/>
            <a:ext cx="10252953" cy="1477328"/>
          </a:xfrm>
          <a:prstGeom prst="rect">
            <a:avLst/>
          </a:prstGeom>
          <a:noFill/>
        </p:spPr>
        <p:txBody>
          <a:bodyPr wrap="square" rtlCol="0">
            <a:spAutoFit/>
          </a:bodyPr>
          <a:lstStyle/>
          <a:p>
            <a:r>
              <a:rPr lang="es-ES_tradnl" sz="2400" dirty="0">
                <a:latin typeface="Eurostile" panose="020B0504020202050204" pitchFamily="34" charset="77"/>
              </a:rPr>
              <a:t>Selecciona elementos del DOM</a:t>
            </a:r>
          </a:p>
          <a:p>
            <a:r>
              <a:rPr lang="es-ES_tradnl" sz="2400" dirty="0">
                <a:latin typeface="Eurostile" panose="020B0504020202050204" pitchFamily="34" charset="77"/>
              </a:rPr>
              <a:t>Usa sintaxis CSS</a:t>
            </a:r>
          </a:p>
          <a:p>
            <a:r>
              <a:rPr lang="es-ES_tradnl" sz="2400" dirty="0">
                <a:latin typeface="Eurostile" panose="020B0504020202050204" pitchFamily="34" charset="77"/>
              </a:rPr>
              <a:t>Se pueden encadenar</a:t>
            </a:r>
          </a:p>
          <a:p>
            <a:endParaRPr lang="es-ES_tradnl" dirty="0"/>
          </a:p>
        </p:txBody>
      </p:sp>
      <p:sp>
        <p:nvSpPr>
          <p:cNvPr id="4" name="TextBox 3">
            <a:extLst>
              <a:ext uri="{FF2B5EF4-FFF2-40B4-BE49-F238E27FC236}">
                <a16:creationId xmlns:a16="http://schemas.microsoft.com/office/drawing/2014/main" id="{95C38E43-634A-3441-8675-01E4EC38FC8A}"/>
              </a:ext>
            </a:extLst>
          </p:cNvPr>
          <p:cNvSpPr txBox="1"/>
          <p:nvPr/>
        </p:nvSpPr>
        <p:spPr>
          <a:xfrm>
            <a:off x="2295728" y="5170269"/>
            <a:ext cx="6981398" cy="461665"/>
          </a:xfrm>
          <a:prstGeom prst="rect">
            <a:avLst/>
          </a:prstGeom>
          <a:noFill/>
        </p:spPr>
        <p:txBody>
          <a:bodyPr wrap="none" rtlCol="0">
            <a:spAutoFit/>
          </a:bodyPr>
          <a:lstStyle/>
          <a:p>
            <a:r>
              <a:rPr lang="es-ES_tradnl" sz="2400" dirty="0" err="1">
                <a:latin typeface="Consolas" panose="020B0609020204030204" pitchFamily="49" charset="0"/>
                <a:cs typeface="Consolas" panose="020B0609020204030204" pitchFamily="49" charset="0"/>
              </a:rPr>
              <a:t>const</a:t>
            </a:r>
            <a:r>
              <a:rPr lang="es-ES_tradnl" sz="2400" dirty="0">
                <a:latin typeface="Consolas" panose="020B0609020204030204" pitchFamily="49" charset="0"/>
                <a:cs typeface="Consolas" panose="020B0609020204030204" pitchFamily="49" charset="0"/>
              </a:rPr>
              <a:t> </a:t>
            </a:r>
            <a:r>
              <a:rPr lang="es-ES_tradnl" sz="2400" dirty="0" err="1">
                <a:latin typeface="Consolas" panose="020B0609020204030204" pitchFamily="49" charset="0"/>
                <a:cs typeface="Consolas" panose="020B0609020204030204" pitchFamily="49" charset="0"/>
              </a:rPr>
              <a:t>containerDiv</a:t>
            </a:r>
            <a:r>
              <a:rPr lang="es-ES_tradnl" sz="2400" dirty="0">
                <a:latin typeface="Consolas" panose="020B0609020204030204" pitchFamily="49" charset="0"/>
                <a:cs typeface="Consolas" panose="020B0609020204030204" pitchFamily="49" charset="0"/>
              </a:rPr>
              <a:t> = d3.select(”#chart”)</a:t>
            </a:r>
          </a:p>
        </p:txBody>
      </p:sp>
    </p:spTree>
    <p:extLst>
      <p:ext uri="{BB962C8B-B14F-4D97-AF65-F5344CB8AC3E}">
        <p14:creationId xmlns:p14="http://schemas.microsoft.com/office/powerpoint/2010/main" val="14024462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8F571-2AE8-C84E-B4A1-42E48A7D933C}"/>
              </a:ext>
            </a:extLst>
          </p:cNvPr>
          <p:cNvSpPr txBox="1">
            <a:spLocks/>
          </p:cNvSpPr>
          <p:nvPr/>
        </p:nvSpPr>
        <p:spPr>
          <a:xfrm>
            <a:off x="0" y="1122363"/>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b="1" dirty="0" err="1">
                <a:latin typeface="Eurostile" panose="020B0504020202050204" pitchFamily="34" charset="77"/>
              </a:rPr>
              <a:t>append</a:t>
            </a:r>
            <a:r>
              <a:rPr lang="es-ES_tradnl" b="1" dirty="0">
                <a:latin typeface="Eurostile" panose="020B0504020202050204" pitchFamily="34" charset="77"/>
              </a:rPr>
              <a:t>: </a:t>
            </a:r>
          </a:p>
        </p:txBody>
      </p:sp>
      <p:sp>
        <p:nvSpPr>
          <p:cNvPr id="3" name="TextBox 2">
            <a:extLst>
              <a:ext uri="{FF2B5EF4-FFF2-40B4-BE49-F238E27FC236}">
                <a16:creationId xmlns:a16="http://schemas.microsoft.com/office/drawing/2014/main" id="{9CF8C7C3-303E-A841-A625-91821E3F478A}"/>
              </a:ext>
            </a:extLst>
          </p:cNvPr>
          <p:cNvSpPr txBox="1"/>
          <p:nvPr/>
        </p:nvSpPr>
        <p:spPr>
          <a:xfrm>
            <a:off x="778213" y="3244334"/>
            <a:ext cx="10252953" cy="1107996"/>
          </a:xfrm>
          <a:prstGeom prst="rect">
            <a:avLst/>
          </a:prstGeom>
          <a:noFill/>
        </p:spPr>
        <p:txBody>
          <a:bodyPr wrap="square" rtlCol="0">
            <a:spAutoFit/>
          </a:bodyPr>
          <a:lstStyle/>
          <a:p>
            <a:r>
              <a:rPr lang="es-ES_tradnl" sz="2400" dirty="0">
                <a:latin typeface="Eurostile" panose="020B0504020202050204" pitchFamily="34" charset="77"/>
              </a:rPr>
              <a:t>Se llama sobre una selección</a:t>
            </a:r>
          </a:p>
          <a:p>
            <a:r>
              <a:rPr lang="es-ES_tradnl" sz="2400" dirty="0">
                <a:latin typeface="Eurostile" panose="020B0504020202050204" pitchFamily="34" charset="77"/>
              </a:rPr>
              <a:t>Añade etiquetas dentro de la última selección y sitúa el ámbito en esa etiqueta.</a:t>
            </a:r>
          </a:p>
          <a:p>
            <a:endParaRPr lang="es-ES_tradnl" dirty="0"/>
          </a:p>
        </p:txBody>
      </p:sp>
      <p:sp>
        <p:nvSpPr>
          <p:cNvPr id="4" name="TextBox 3">
            <a:extLst>
              <a:ext uri="{FF2B5EF4-FFF2-40B4-BE49-F238E27FC236}">
                <a16:creationId xmlns:a16="http://schemas.microsoft.com/office/drawing/2014/main" id="{95C38E43-634A-3441-8675-01E4EC38FC8A}"/>
              </a:ext>
            </a:extLst>
          </p:cNvPr>
          <p:cNvSpPr txBox="1"/>
          <p:nvPr/>
        </p:nvSpPr>
        <p:spPr>
          <a:xfrm>
            <a:off x="2295728" y="5170269"/>
            <a:ext cx="7830990" cy="461665"/>
          </a:xfrm>
          <a:prstGeom prst="rect">
            <a:avLst/>
          </a:prstGeom>
          <a:noFill/>
        </p:spPr>
        <p:txBody>
          <a:bodyPr wrap="none" rtlCol="0">
            <a:spAutoFit/>
          </a:bodyPr>
          <a:lstStyle/>
          <a:p>
            <a:r>
              <a:rPr lang="es-ES_tradnl" sz="2400" dirty="0" err="1">
                <a:latin typeface="Consolas" panose="020B0609020204030204" pitchFamily="49" charset="0"/>
                <a:cs typeface="Consolas" panose="020B0609020204030204" pitchFamily="49" charset="0"/>
              </a:rPr>
              <a:t>const</a:t>
            </a:r>
            <a:r>
              <a:rPr lang="es-ES_tradnl" sz="2400" dirty="0">
                <a:latin typeface="Consolas" panose="020B0609020204030204" pitchFamily="49" charset="0"/>
                <a:cs typeface="Consolas" panose="020B0609020204030204" pitchFamily="49" charset="0"/>
              </a:rPr>
              <a:t> </a:t>
            </a:r>
            <a:r>
              <a:rPr lang="es-ES_tradnl" sz="2400" dirty="0" err="1">
                <a:latin typeface="Consolas" panose="020B0609020204030204" pitchFamily="49" charset="0"/>
                <a:cs typeface="Consolas" panose="020B0609020204030204" pitchFamily="49" charset="0"/>
              </a:rPr>
              <a:t>svg</a:t>
            </a:r>
            <a:r>
              <a:rPr lang="es-ES_tradnl" sz="2400" dirty="0">
                <a:latin typeface="Consolas" panose="020B0609020204030204" pitchFamily="49" charset="0"/>
                <a:cs typeface="Consolas" panose="020B0609020204030204" pitchFamily="49" charset="0"/>
              </a:rPr>
              <a:t> = d3.select(”#chart”).</a:t>
            </a:r>
            <a:r>
              <a:rPr lang="es-ES_tradnl" sz="2400" dirty="0" err="1">
                <a:latin typeface="Consolas" panose="020B0609020204030204" pitchFamily="49" charset="0"/>
                <a:cs typeface="Consolas" panose="020B0609020204030204" pitchFamily="49" charset="0"/>
              </a:rPr>
              <a:t>append</a:t>
            </a:r>
            <a:r>
              <a:rPr lang="es-ES_tradnl" sz="2400" dirty="0">
                <a:latin typeface="Consolas" panose="020B0609020204030204" pitchFamily="49" charset="0"/>
                <a:cs typeface="Consolas" panose="020B0609020204030204" pitchFamily="49" charset="0"/>
              </a:rPr>
              <a:t>(“</a:t>
            </a:r>
            <a:r>
              <a:rPr lang="es-ES_tradnl" sz="2400" dirty="0" err="1">
                <a:latin typeface="Consolas" panose="020B0609020204030204" pitchFamily="49" charset="0"/>
                <a:cs typeface="Consolas" panose="020B0609020204030204" pitchFamily="49" charset="0"/>
              </a:rPr>
              <a:t>svg</a:t>
            </a:r>
            <a:r>
              <a:rPr lang="es-ES_tradnl" sz="240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0759176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8F571-2AE8-C84E-B4A1-42E48A7D933C}"/>
              </a:ext>
            </a:extLst>
          </p:cNvPr>
          <p:cNvSpPr txBox="1">
            <a:spLocks/>
          </p:cNvSpPr>
          <p:nvPr/>
        </p:nvSpPr>
        <p:spPr>
          <a:xfrm>
            <a:off x="0" y="1122363"/>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b="1" dirty="0" err="1">
                <a:latin typeface="Eurostile" panose="020B0504020202050204" pitchFamily="34" charset="77"/>
              </a:rPr>
              <a:t>attr</a:t>
            </a:r>
            <a:r>
              <a:rPr lang="es-ES_tradnl" b="1" dirty="0">
                <a:latin typeface="Eurostile" panose="020B0504020202050204" pitchFamily="34" charset="77"/>
              </a:rPr>
              <a:t>: </a:t>
            </a:r>
          </a:p>
        </p:txBody>
      </p:sp>
      <p:sp>
        <p:nvSpPr>
          <p:cNvPr id="3" name="TextBox 2">
            <a:extLst>
              <a:ext uri="{FF2B5EF4-FFF2-40B4-BE49-F238E27FC236}">
                <a16:creationId xmlns:a16="http://schemas.microsoft.com/office/drawing/2014/main" id="{9CF8C7C3-303E-A841-A625-91821E3F478A}"/>
              </a:ext>
            </a:extLst>
          </p:cNvPr>
          <p:cNvSpPr txBox="1"/>
          <p:nvPr/>
        </p:nvSpPr>
        <p:spPr>
          <a:xfrm>
            <a:off x="778213" y="3244334"/>
            <a:ext cx="10252953" cy="1107996"/>
          </a:xfrm>
          <a:prstGeom prst="rect">
            <a:avLst/>
          </a:prstGeom>
          <a:noFill/>
        </p:spPr>
        <p:txBody>
          <a:bodyPr wrap="square" rtlCol="0">
            <a:spAutoFit/>
          </a:bodyPr>
          <a:lstStyle/>
          <a:p>
            <a:r>
              <a:rPr lang="es-ES_tradnl" sz="2400" dirty="0">
                <a:latin typeface="Eurostile" panose="020B0504020202050204" pitchFamily="34" charset="77"/>
              </a:rPr>
              <a:t>Se llama sobre una selección</a:t>
            </a:r>
          </a:p>
          <a:p>
            <a:r>
              <a:rPr lang="es-ES_tradnl" sz="2400" dirty="0">
                <a:latin typeface="Eurostile" panose="020B0504020202050204" pitchFamily="34" charset="77"/>
              </a:rPr>
              <a:t>Añade un atributo a la etiqueta</a:t>
            </a:r>
          </a:p>
          <a:p>
            <a:endParaRPr lang="es-ES_tradnl" dirty="0"/>
          </a:p>
        </p:txBody>
      </p:sp>
      <p:sp>
        <p:nvSpPr>
          <p:cNvPr id="4" name="TextBox 3">
            <a:extLst>
              <a:ext uri="{FF2B5EF4-FFF2-40B4-BE49-F238E27FC236}">
                <a16:creationId xmlns:a16="http://schemas.microsoft.com/office/drawing/2014/main" id="{95C38E43-634A-3441-8675-01E4EC38FC8A}"/>
              </a:ext>
            </a:extLst>
          </p:cNvPr>
          <p:cNvSpPr txBox="1"/>
          <p:nvPr/>
        </p:nvSpPr>
        <p:spPr>
          <a:xfrm>
            <a:off x="566281" y="4995172"/>
            <a:ext cx="11059438" cy="461665"/>
          </a:xfrm>
          <a:prstGeom prst="rect">
            <a:avLst/>
          </a:prstGeom>
          <a:noFill/>
        </p:spPr>
        <p:txBody>
          <a:bodyPr wrap="none" rtlCol="0">
            <a:spAutoFit/>
          </a:bodyPr>
          <a:lstStyle/>
          <a:p>
            <a:r>
              <a:rPr lang="es-ES_tradnl" sz="2400" dirty="0" err="1">
                <a:latin typeface="Consolas" panose="020B0609020204030204" pitchFamily="49" charset="0"/>
                <a:cs typeface="Consolas" panose="020B0609020204030204" pitchFamily="49" charset="0"/>
              </a:rPr>
              <a:t>const</a:t>
            </a:r>
            <a:r>
              <a:rPr lang="es-ES_tradnl" sz="2400" dirty="0">
                <a:latin typeface="Consolas" panose="020B0609020204030204" pitchFamily="49" charset="0"/>
                <a:cs typeface="Consolas" panose="020B0609020204030204" pitchFamily="49" charset="0"/>
              </a:rPr>
              <a:t> </a:t>
            </a:r>
            <a:r>
              <a:rPr lang="es-ES_tradnl" sz="2400" dirty="0" err="1">
                <a:latin typeface="Consolas" panose="020B0609020204030204" pitchFamily="49" charset="0"/>
                <a:cs typeface="Consolas" panose="020B0609020204030204" pitchFamily="49" charset="0"/>
              </a:rPr>
              <a:t>svg</a:t>
            </a:r>
            <a:r>
              <a:rPr lang="es-ES_tradnl" sz="2400" dirty="0">
                <a:latin typeface="Consolas" panose="020B0609020204030204" pitchFamily="49" charset="0"/>
                <a:cs typeface="Consolas" panose="020B0609020204030204" pitchFamily="49" charset="0"/>
              </a:rPr>
              <a:t> = d3.select(”#chart”).</a:t>
            </a:r>
            <a:r>
              <a:rPr lang="es-ES_tradnl" sz="2400" dirty="0" err="1">
                <a:latin typeface="Consolas" panose="020B0609020204030204" pitchFamily="49" charset="0"/>
                <a:cs typeface="Consolas" panose="020B0609020204030204" pitchFamily="49" charset="0"/>
              </a:rPr>
              <a:t>append</a:t>
            </a:r>
            <a:r>
              <a:rPr lang="es-ES_tradnl" sz="2400" dirty="0">
                <a:latin typeface="Consolas" panose="020B0609020204030204" pitchFamily="49" charset="0"/>
                <a:cs typeface="Consolas" panose="020B0609020204030204" pitchFamily="49" charset="0"/>
              </a:rPr>
              <a:t>(“</a:t>
            </a:r>
            <a:r>
              <a:rPr lang="es-ES_tradnl" sz="2400" dirty="0" err="1">
                <a:latin typeface="Consolas" panose="020B0609020204030204" pitchFamily="49" charset="0"/>
                <a:cs typeface="Consolas" panose="020B0609020204030204" pitchFamily="49" charset="0"/>
              </a:rPr>
              <a:t>svg</a:t>
            </a:r>
            <a:r>
              <a:rPr lang="es-ES_tradnl" sz="2400" dirty="0">
                <a:latin typeface="Consolas" panose="020B0609020204030204" pitchFamily="49" charset="0"/>
                <a:cs typeface="Consolas" panose="020B0609020204030204" pitchFamily="49" charset="0"/>
              </a:rPr>
              <a:t>”).</a:t>
            </a:r>
            <a:r>
              <a:rPr lang="es-ES_tradnl" sz="2400" dirty="0" err="1">
                <a:latin typeface="Consolas" panose="020B0609020204030204" pitchFamily="49" charset="0"/>
                <a:cs typeface="Consolas" panose="020B0609020204030204" pitchFamily="49" charset="0"/>
              </a:rPr>
              <a:t>attr</a:t>
            </a:r>
            <a:r>
              <a:rPr lang="es-ES_tradnl" sz="2400" dirty="0">
                <a:latin typeface="Consolas" panose="020B0609020204030204" pitchFamily="49" charset="0"/>
                <a:cs typeface="Consolas" panose="020B0609020204030204" pitchFamily="49" charset="0"/>
              </a:rPr>
              <a:t>(‘</a:t>
            </a:r>
            <a:r>
              <a:rPr lang="es-ES_tradnl" sz="2400" dirty="0" err="1">
                <a:latin typeface="Consolas" panose="020B0609020204030204" pitchFamily="49" charset="0"/>
                <a:cs typeface="Consolas" panose="020B0609020204030204" pitchFamily="49" charset="0"/>
              </a:rPr>
              <a:t>width</a:t>
            </a:r>
            <a:r>
              <a:rPr lang="es-ES_tradnl" sz="2400" dirty="0">
                <a:latin typeface="Consolas" panose="020B0609020204030204" pitchFamily="49" charset="0"/>
                <a:cs typeface="Consolas" panose="020B0609020204030204" pitchFamily="49" charset="0"/>
              </a:rPr>
              <a:t>’, 600)</a:t>
            </a:r>
          </a:p>
        </p:txBody>
      </p:sp>
    </p:spTree>
    <p:extLst>
      <p:ext uri="{BB962C8B-B14F-4D97-AF65-F5344CB8AC3E}">
        <p14:creationId xmlns:p14="http://schemas.microsoft.com/office/powerpoint/2010/main" val="23327098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8F571-2AE8-C84E-B4A1-42E48A7D933C}"/>
              </a:ext>
            </a:extLst>
          </p:cNvPr>
          <p:cNvSpPr txBox="1">
            <a:spLocks/>
          </p:cNvSpPr>
          <p:nvPr/>
        </p:nvSpPr>
        <p:spPr>
          <a:xfrm>
            <a:off x="0" y="1122363"/>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b="1" dirty="0" err="1">
                <a:latin typeface="Eurostile" panose="020B0504020202050204" pitchFamily="34" charset="77"/>
              </a:rPr>
              <a:t>remove</a:t>
            </a:r>
            <a:r>
              <a:rPr lang="es-ES_tradnl" b="1" dirty="0">
                <a:latin typeface="Eurostile" panose="020B0504020202050204" pitchFamily="34" charset="77"/>
              </a:rPr>
              <a:t>: </a:t>
            </a:r>
          </a:p>
        </p:txBody>
      </p:sp>
      <p:sp>
        <p:nvSpPr>
          <p:cNvPr id="3" name="TextBox 2">
            <a:extLst>
              <a:ext uri="{FF2B5EF4-FFF2-40B4-BE49-F238E27FC236}">
                <a16:creationId xmlns:a16="http://schemas.microsoft.com/office/drawing/2014/main" id="{9CF8C7C3-303E-A841-A625-91821E3F478A}"/>
              </a:ext>
            </a:extLst>
          </p:cNvPr>
          <p:cNvSpPr txBox="1"/>
          <p:nvPr/>
        </p:nvSpPr>
        <p:spPr>
          <a:xfrm>
            <a:off x="778213" y="3244334"/>
            <a:ext cx="10252953" cy="461665"/>
          </a:xfrm>
          <a:prstGeom prst="rect">
            <a:avLst/>
          </a:prstGeom>
          <a:noFill/>
        </p:spPr>
        <p:txBody>
          <a:bodyPr wrap="square" rtlCol="0">
            <a:spAutoFit/>
          </a:bodyPr>
          <a:lstStyle/>
          <a:p>
            <a:r>
              <a:rPr lang="es-ES_tradnl" sz="2400" dirty="0">
                <a:latin typeface="Eurostile" panose="020B0504020202050204" pitchFamily="34" charset="77"/>
              </a:rPr>
              <a:t>Sobre una selección, se elimina el contenido de la misma</a:t>
            </a:r>
          </a:p>
        </p:txBody>
      </p:sp>
      <p:sp>
        <p:nvSpPr>
          <p:cNvPr id="4" name="TextBox 3">
            <a:extLst>
              <a:ext uri="{FF2B5EF4-FFF2-40B4-BE49-F238E27FC236}">
                <a16:creationId xmlns:a16="http://schemas.microsoft.com/office/drawing/2014/main" id="{95C38E43-634A-3441-8675-01E4EC38FC8A}"/>
              </a:ext>
            </a:extLst>
          </p:cNvPr>
          <p:cNvSpPr txBox="1"/>
          <p:nvPr/>
        </p:nvSpPr>
        <p:spPr>
          <a:xfrm>
            <a:off x="566281" y="4995172"/>
            <a:ext cx="11059438" cy="830997"/>
          </a:xfrm>
          <a:prstGeom prst="rect">
            <a:avLst/>
          </a:prstGeom>
          <a:noFill/>
        </p:spPr>
        <p:txBody>
          <a:bodyPr wrap="none" rtlCol="0">
            <a:spAutoFit/>
          </a:bodyPr>
          <a:lstStyle/>
          <a:p>
            <a:r>
              <a:rPr lang="es-ES_tradnl" sz="2400" dirty="0" err="1">
                <a:latin typeface="Consolas" panose="020B0609020204030204" pitchFamily="49" charset="0"/>
                <a:cs typeface="Consolas" panose="020B0609020204030204" pitchFamily="49" charset="0"/>
              </a:rPr>
              <a:t>const</a:t>
            </a:r>
            <a:r>
              <a:rPr lang="es-ES_tradnl" sz="2400" dirty="0">
                <a:latin typeface="Consolas" panose="020B0609020204030204" pitchFamily="49" charset="0"/>
                <a:cs typeface="Consolas" panose="020B0609020204030204" pitchFamily="49" charset="0"/>
              </a:rPr>
              <a:t> </a:t>
            </a:r>
            <a:r>
              <a:rPr lang="es-ES_tradnl" sz="2400" dirty="0" err="1">
                <a:latin typeface="Consolas" panose="020B0609020204030204" pitchFamily="49" charset="0"/>
                <a:cs typeface="Consolas" panose="020B0609020204030204" pitchFamily="49" charset="0"/>
              </a:rPr>
              <a:t>svg</a:t>
            </a:r>
            <a:r>
              <a:rPr lang="es-ES_tradnl" sz="2400" dirty="0">
                <a:latin typeface="Consolas" panose="020B0609020204030204" pitchFamily="49" charset="0"/>
                <a:cs typeface="Consolas" panose="020B0609020204030204" pitchFamily="49" charset="0"/>
              </a:rPr>
              <a:t> = d3.select(”#chart”).</a:t>
            </a:r>
            <a:r>
              <a:rPr lang="es-ES_tradnl" sz="2400" dirty="0" err="1">
                <a:latin typeface="Consolas" panose="020B0609020204030204" pitchFamily="49" charset="0"/>
                <a:cs typeface="Consolas" panose="020B0609020204030204" pitchFamily="49" charset="0"/>
              </a:rPr>
              <a:t>append</a:t>
            </a:r>
            <a:r>
              <a:rPr lang="es-ES_tradnl" sz="2400" dirty="0">
                <a:latin typeface="Consolas" panose="020B0609020204030204" pitchFamily="49" charset="0"/>
                <a:cs typeface="Consolas" panose="020B0609020204030204" pitchFamily="49" charset="0"/>
              </a:rPr>
              <a:t>(“</a:t>
            </a:r>
            <a:r>
              <a:rPr lang="es-ES_tradnl" sz="2400" dirty="0" err="1">
                <a:latin typeface="Consolas" panose="020B0609020204030204" pitchFamily="49" charset="0"/>
                <a:cs typeface="Consolas" panose="020B0609020204030204" pitchFamily="49" charset="0"/>
              </a:rPr>
              <a:t>svg</a:t>
            </a:r>
            <a:r>
              <a:rPr lang="es-ES_tradnl" sz="2400" dirty="0">
                <a:latin typeface="Consolas" panose="020B0609020204030204" pitchFamily="49" charset="0"/>
                <a:cs typeface="Consolas" panose="020B0609020204030204" pitchFamily="49" charset="0"/>
              </a:rPr>
              <a:t>”).</a:t>
            </a:r>
            <a:r>
              <a:rPr lang="es-ES_tradnl" sz="2400" dirty="0" err="1">
                <a:latin typeface="Consolas" panose="020B0609020204030204" pitchFamily="49" charset="0"/>
                <a:cs typeface="Consolas" panose="020B0609020204030204" pitchFamily="49" charset="0"/>
              </a:rPr>
              <a:t>attr</a:t>
            </a:r>
            <a:r>
              <a:rPr lang="es-ES_tradnl" sz="2400" dirty="0">
                <a:latin typeface="Consolas" panose="020B0609020204030204" pitchFamily="49" charset="0"/>
                <a:cs typeface="Consolas" panose="020B0609020204030204" pitchFamily="49" charset="0"/>
              </a:rPr>
              <a:t>(‘</a:t>
            </a:r>
            <a:r>
              <a:rPr lang="es-ES_tradnl" sz="2400" dirty="0" err="1">
                <a:latin typeface="Consolas" panose="020B0609020204030204" pitchFamily="49" charset="0"/>
                <a:cs typeface="Consolas" panose="020B0609020204030204" pitchFamily="49" charset="0"/>
              </a:rPr>
              <a:t>width</a:t>
            </a:r>
            <a:r>
              <a:rPr lang="es-ES_tradnl" sz="2400" dirty="0">
                <a:latin typeface="Consolas" panose="020B0609020204030204" pitchFamily="49" charset="0"/>
                <a:cs typeface="Consolas" panose="020B0609020204030204" pitchFamily="49" charset="0"/>
              </a:rPr>
              <a:t>’, 600)</a:t>
            </a:r>
          </a:p>
          <a:p>
            <a:r>
              <a:rPr lang="es-ES_tradnl" sz="2400" dirty="0" err="1">
                <a:latin typeface="Consolas" panose="020B0609020204030204" pitchFamily="49" charset="0"/>
                <a:cs typeface="Consolas" panose="020B0609020204030204" pitchFamily="49" charset="0"/>
              </a:rPr>
              <a:t>svg.remove</a:t>
            </a:r>
            <a:r>
              <a:rPr lang="es-ES_tradnl" sz="2400" dirty="0">
                <a:latin typeface="Consolas" panose="020B0609020204030204" pitchFamily="49" charset="0"/>
                <a:cs typeface="Consolas" panose="020B0609020204030204" pitchFamily="49" charset="0"/>
              </a:rPr>
              <a:t>() // esto elimina la etiqueta </a:t>
            </a:r>
            <a:r>
              <a:rPr lang="es-ES_tradnl" sz="2400" dirty="0" err="1">
                <a:latin typeface="Consolas" panose="020B0609020204030204" pitchFamily="49" charset="0"/>
                <a:cs typeface="Consolas" panose="020B0609020204030204" pitchFamily="49" charset="0"/>
              </a:rPr>
              <a:t>svg</a:t>
            </a:r>
            <a:r>
              <a:rPr lang="es-ES_tradnl" sz="2400" dirty="0">
                <a:latin typeface="Consolas" panose="020B0609020204030204" pitchFamily="49" charset="0"/>
                <a:cs typeface="Consolas" panose="020B0609020204030204" pitchFamily="49" charset="0"/>
              </a:rPr>
              <a:t> entera.</a:t>
            </a:r>
          </a:p>
        </p:txBody>
      </p:sp>
    </p:spTree>
    <p:extLst>
      <p:ext uri="{BB962C8B-B14F-4D97-AF65-F5344CB8AC3E}">
        <p14:creationId xmlns:p14="http://schemas.microsoft.com/office/powerpoint/2010/main" val="2367109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8F571-2AE8-C84E-B4A1-42E48A7D933C}"/>
              </a:ext>
            </a:extLst>
          </p:cNvPr>
          <p:cNvSpPr txBox="1">
            <a:spLocks/>
          </p:cNvSpPr>
          <p:nvPr/>
        </p:nvSpPr>
        <p:spPr>
          <a:xfrm>
            <a:off x="0" y="1122363"/>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b="1" dirty="0">
                <a:latin typeface="Eurostile" panose="020B0504020202050204" pitchFamily="34" charset="77"/>
              </a:rPr>
              <a:t>Grupos: </a:t>
            </a:r>
          </a:p>
        </p:txBody>
      </p:sp>
      <p:sp>
        <p:nvSpPr>
          <p:cNvPr id="3" name="TextBox 2">
            <a:extLst>
              <a:ext uri="{FF2B5EF4-FFF2-40B4-BE49-F238E27FC236}">
                <a16:creationId xmlns:a16="http://schemas.microsoft.com/office/drawing/2014/main" id="{9CF8C7C3-303E-A841-A625-91821E3F478A}"/>
              </a:ext>
            </a:extLst>
          </p:cNvPr>
          <p:cNvSpPr txBox="1"/>
          <p:nvPr/>
        </p:nvSpPr>
        <p:spPr>
          <a:xfrm>
            <a:off x="778213" y="3244334"/>
            <a:ext cx="10252953" cy="1107996"/>
          </a:xfrm>
          <a:prstGeom prst="rect">
            <a:avLst/>
          </a:prstGeom>
          <a:noFill/>
        </p:spPr>
        <p:txBody>
          <a:bodyPr wrap="square" rtlCol="0">
            <a:spAutoFit/>
          </a:bodyPr>
          <a:lstStyle/>
          <a:p>
            <a:r>
              <a:rPr lang="es-ES_tradnl" sz="2400" dirty="0">
                <a:latin typeface="Eurostile" panose="020B0504020202050204" pitchFamily="34" charset="77"/>
              </a:rPr>
              <a:t>Tipo de etiqueta que se usa para agrupar otras para poder aplicarles propiedades a todas juntas. </a:t>
            </a:r>
          </a:p>
          <a:p>
            <a:endParaRPr lang="es-ES_tradnl" dirty="0"/>
          </a:p>
        </p:txBody>
      </p:sp>
      <p:sp>
        <p:nvSpPr>
          <p:cNvPr id="4" name="TextBox 3">
            <a:extLst>
              <a:ext uri="{FF2B5EF4-FFF2-40B4-BE49-F238E27FC236}">
                <a16:creationId xmlns:a16="http://schemas.microsoft.com/office/drawing/2014/main" id="{95C38E43-634A-3441-8675-01E4EC38FC8A}"/>
              </a:ext>
            </a:extLst>
          </p:cNvPr>
          <p:cNvSpPr txBox="1"/>
          <p:nvPr/>
        </p:nvSpPr>
        <p:spPr>
          <a:xfrm>
            <a:off x="1822765" y="4975716"/>
            <a:ext cx="7321235" cy="461665"/>
          </a:xfrm>
          <a:prstGeom prst="rect">
            <a:avLst/>
          </a:prstGeom>
          <a:noFill/>
        </p:spPr>
        <p:txBody>
          <a:bodyPr wrap="none" rtlCol="0">
            <a:spAutoFit/>
          </a:bodyPr>
          <a:lstStyle/>
          <a:p>
            <a:r>
              <a:rPr lang="es-ES_tradnl" sz="2400" dirty="0" err="1">
                <a:latin typeface="Consolas" panose="020B0609020204030204" pitchFamily="49" charset="0"/>
                <a:cs typeface="Consolas" panose="020B0609020204030204" pitchFamily="49" charset="0"/>
              </a:rPr>
              <a:t>svg.append</a:t>
            </a:r>
            <a:r>
              <a:rPr lang="es-ES_tradnl" sz="2400" dirty="0">
                <a:latin typeface="Consolas" panose="020B0609020204030204" pitchFamily="49" charset="0"/>
                <a:cs typeface="Consolas" panose="020B0609020204030204" pitchFamily="49" charset="0"/>
              </a:rPr>
              <a:t>(“g”).</a:t>
            </a:r>
            <a:r>
              <a:rPr lang="es-ES_tradnl" sz="2400" dirty="0" err="1">
                <a:latin typeface="Consolas" panose="020B0609020204030204" pitchFamily="49" charset="0"/>
                <a:cs typeface="Consolas" panose="020B0609020204030204" pitchFamily="49" charset="0"/>
              </a:rPr>
              <a:t>attr</a:t>
            </a:r>
            <a:r>
              <a:rPr lang="es-ES_tradnl" sz="2400" dirty="0">
                <a:latin typeface="Consolas" panose="020B0609020204030204" pitchFamily="49" charset="0"/>
                <a:cs typeface="Consolas" panose="020B0609020204030204" pitchFamily="49" charset="0"/>
              </a:rPr>
              <a:t>(“id”, ”</a:t>
            </a:r>
            <a:r>
              <a:rPr lang="es-ES_tradnl" sz="2400" dirty="0" err="1">
                <a:latin typeface="Consolas" panose="020B0609020204030204" pitchFamily="49" charset="0"/>
                <a:cs typeface="Consolas" panose="020B0609020204030204" pitchFamily="49" charset="0"/>
              </a:rPr>
              <a:t>elementGroup</a:t>
            </a:r>
            <a:r>
              <a:rPr lang="es-ES_tradnl" sz="240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2567599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B5DA6-C528-3245-BFD4-AEBD00BBACAC}"/>
              </a:ext>
            </a:extLst>
          </p:cNvPr>
          <p:cNvSpPr>
            <a:spLocks noGrp="1"/>
          </p:cNvSpPr>
          <p:nvPr>
            <p:ph type="title"/>
          </p:nvPr>
        </p:nvSpPr>
        <p:spPr/>
        <p:txBody>
          <a:bodyPr/>
          <a:lstStyle/>
          <a:p>
            <a:r>
              <a:rPr lang="es-ES_tradnl" dirty="0"/>
              <a:t>Ejercicio 2</a:t>
            </a:r>
          </a:p>
        </p:txBody>
      </p:sp>
      <p:sp>
        <p:nvSpPr>
          <p:cNvPr id="3" name="Rectangle 2">
            <a:extLst>
              <a:ext uri="{FF2B5EF4-FFF2-40B4-BE49-F238E27FC236}">
                <a16:creationId xmlns:a16="http://schemas.microsoft.com/office/drawing/2014/main" id="{76305B68-D99C-9B45-B614-25F406D0C047}"/>
              </a:ext>
            </a:extLst>
          </p:cNvPr>
          <p:cNvSpPr/>
          <p:nvPr/>
        </p:nvSpPr>
        <p:spPr>
          <a:xfrm>
            <a:off x="579408" y="1590120"/>
            <a:ext cx="6563264" cy="5003323"/>
          </a:xfrm>
          <a:prstGeom prst="rect">
            <a:avLst/>
          </a:prstGeom>
          <a:solidFill>
            <a:schemeClr val="tx1">
              <a:alpha val="6792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_tradnl" sz="2400" b="1" dirty="0"/>
          </a:p>
          <a:p>
            <a:endParaRPr lang="es-ES_tradnl" sz="2400" b="1" dirty="0"/>
          </a:p>
          <a:p>
            <a:r>
              <a:rPr lang="es-ES_tradnl" sz="2400" b="1" dirty="0"/>
              <a:t>Enunciado</a:t>
            </a:r>
            <a:r>
              <a:rPr lang="es-ES_tradnl" dirty="0"/>
              <a:t>:</a:t>
            </a:r>
          </a:p>
          <a:p>
            <a:pPr marL="342900" indent="-342900">
              <a:buFont typeface="+mj-lt"/>
              <a:buAutoNum type="arabicPeriod"/>
            </a:pPr>
            <a:r>
              <a:rPr lang="es-ES_tradnl" dirty="0"/>
              <a:t>Crear botón que añada círculos en posiciones aleatorias en un </a:t>
            </a:r>
            <a:r>
              <a:rPr lang="es-ES_tradnl" dirty="0" err="1"/>
              <a:t>svg</a:t>
            </a:r>
            <a:r>
              <a:rPr lang="es-ES_tradnl" dirty="0"/>
              <a:t>.</a:t>
            </a:r>
          </a:p>
          <a:p>
            <a:pPr marL="342900" indent="-342900">
              <a:buFont typeface="+mj-lt"/>
              <a:buAutoNum type="arabicPeriod"/>
            </a:pPr>
            <a:endParaRPr lang="es-ES_tradnl" dirty="0"/>
          </a:p>
          <a:p>
            <a:endParaRPr lang="es-ES_tradnl" dirty="0"/>
          </a:p>
          <a:p>
            <a:r>
              <a:rPr lang="es-ES_tradnl" sz="2400" b="1" dirty="0"/>
              <a:t>Notas</a:t>
            </a:r>
            <a:r>
              <a:rPr lang="es-ES_tradnl" dirty="0"/>
              <a:t>:</a:t>
            </a:r>
          </a:p>
          <a:p>
            <a:r>
              <a:rPr lang="es-ES_tradnl" dirty="0"/>
              <a:t>No es importante ni el tamaño del </a:t>
            </a:r>
            <a:r>
              <a:rPr lang="es-ES_tradnl" dirty="0" err="1"/>
              <a:t>svg</a:t>
            </a:r>
            <a:r>
              <a:rPr lang="es-ES_tradnl" dirty="0"/>
              <a:t>, ni el nombre de las etiquetas. Basta con ajustarse al enunciado.</a:t>
            </a:r>
          </a:p>
          <a:p>
            <a:endParaRPr lang="es-ES_tradnl" dirty="0"/>
          </a:p>
          <a:p>
            <a:r>
              <a:rPr lang="es-ES_tradnl" sz="2400" b="1" dirty="0"/>
              <a:t>Ayuda</a:t>
            </a:r>
            <a:r>
              <a:rPr lang="es-ES_tradnl" dirty="0"/>
              <a:t>:</a:t>
            </a:r>
          </a:p>
          <a:p>
            <a:r>
              <a:rPr lang="es-ES_tradnl" dirty="0" err="1"/>
              <a:t>Math.random</a:t>
            </a:r>
            <a:r>
              <a:rPr lang="es-ES_tradnl" dirty="0"/>
              <a:t>() devuelve un </a:t>
            </a:r>
            <a:r>
              <a:rPr lang="es-ES_tradnl" dirty="0" err="1"/>
              <a:t>float</a:t>
            </a:r>
            <a:r>
              <a:rPr lang="es-ES_tradnl" dirty="0"/>
              <a:t> entre 0 y 1</a:t>
            </a:r>
          </a:p>
          <a:p>
            <a:endParaRPr lang="es-ES_tradnl" sz="2400" dirty="0"/>
          </a:p>
          <a:p>
            <a:endParaRPr lang="es-ES_tradnl" sz="2400" b="1" dirty="0"/>
          </a:p>
        </p:txBody>
      </p:sp>
    </p:spTree>
    <p:extLst>
      <p:ext uri="{BB962C8B-B14F-4D97-AF65-F5344CB8AC3E}">
        <p14:creationId xmlns:p14="http://schemas.microsoft.com/office/powerpoint/2010/main" val="23893693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1FE26-3B6E-A643-8608-A1B158D08C10}"/>
              </a:ext>
            </a:extLst>
          </p:cNvPr>
          <p:cNvSpPr>
            <a:spLocks noGrp="1"/>
          </p:cNvSpPr>
          <p:nvPr>
            <p:ph type="title" idx="4294967295"/>
          </p:nvPr>
        </p:nvSpPr>
        <p:spPr>
          <a:xfrm>
            <a:off x="0" y="365125"/>
            <a:ext cx="10515600" cy="1325563"/>
          </a:xfrm>
        </p:spPr>
        <p:txBody>
          <a:bodyPr/>
          <a:lstStyle/>
          <a:p>
            <a:r>
              <a:rPr lang="es-ES_tradnl" b="1" dirty="0">
                <a:latin typeface="Eurostile" panose="020B0504020202050204" pitchFamily="34" charset="77"/>
              </a:rPr>
              <a:t>Funciones</a:t>
            </a:r>
            <a:r>
              <a:rPr lang="es-ES_tradnl" dirty="0"/>
              <a:t> </a:t>
            </a:r>
            <a:r>
              <a:rPr lang="es-ES_tradnl" b="1" dirty="0">
                <a:latin typeface="Eurostile" panose="020B0504020202050204" pitchFamily="34" charset="77"/>
              </a:rPr>
              <a:t>de obtención de datos</a:t>
            </a:r>
          </a:p>
        </p:txBody>
      </p:sp>
      <p:sp>
        <p:nvSpPr>
          <p:cNvPr id="3" name="Content Placeholder 2">
            <a:extLst>
              <a:ext uri="{FF2B5EF4-FFF2-40B4-BE49-F238E27FC236}">
                <a16:creationId xmlns:a16="http://schemas.microsoft.com/office/drawing/2014/main" id="{DAD4A3E2-12E0-2845-97DA-7C6A7BC99D1A}"/>
              </a:ext>
            </a:extLst>
          </p:cNvPr>
          <p:cNvSpPr>
            <a:spLocks noGrp="1"/>
          </p:cNvSpPr>
          <p:nvPr>
            <p:ph idx="4294967295"/>
          </p:nvPr>
        </p:nvSpPr>
        <p:spPr>
          <a:xfrm>
            <a:off x="927939" y="1821581"/>
            <a:ext cx="10515600" cy="4351338"/>
          </a:xfrm>
        </p:spPr>
        <p:txBody>
          <a:bodyPr/>
          <a:lstStyle/>
          <a:p>
            <a:pPr marL="0" indent="0">
              <a:buNone/>
            </a:pPr>
            <a:r>
              <a:rPr lang="es-ES_tradnl" dirty="0">
                <a:latin typeface="Eurostile" panose="020B0504020202050204" pitchFamily="34" charset="77"/>
              </a:rPr>
              <a:t>Depende del formato de los datos</a:t>
            </a:r>
          </a:p>
          <a:p>
            <a:pPr marL="0" indent="0">
              <a:buNone/>
            </a:pPr>
            <a:r>
              <a:rPr lang="es-ES_tradnl" dirty="0">
                <a:latin typeface="Eurostile" panose="020B0504020202050204" pitchFamily="34" charset="77"/>
              </a:rPr>
              <a:t>Típicamente:</a:t>
            </a:r>
          </a:p>
          <a:p>
            <a:pPr marL="457200" lvl="2"/>
            <a:r>
              <a:rPr lang="es-ES_tradnl" sz="2400" dirty="0" err="1">
                <a:latin typeface="Eurostile" panose="020B0504020202050204" pitchFamily="34" charset="77"/>
              </a:rPr>
              <a:t>Csv</a:t>
            </a:r>
            <a:endParaRPr lang="es-ES_tradnl" sz="2400" dirty="0">
              <a:latin typeface="Eurostile" panose="020B0504020202050204" pitchFamily="34" charset="77"/>
            </a:endParaRPr>
          </a:p>
          <a:p>
            <a:pPr marL="457200" lvl="2"/>
            <a:r>
              <a:rPr lang="es-ES_tradnl" sz="2400" dirty="0" err="1">
                <a:latin typeface="Eurostile" panose="020B0504020202050204" pitchFamily="34" charset="77"/>
              </a:rPr>
              <a:t>Json</a:t>
            </a:r>
            <a:endParaRPr lang="es-ES_tradnl" sz="2400" dirty="0">
              <a:latin typeface="Eurostile" panose="020B0504020202050204" pitchFamily="34" charset="77"/>
            </a:endParaRPr>
          </a:p>
          <a:p>
            <a:pPr marL="0" lvl="1"/>
            <a:endParaRPr lang="es-ES_tradnl" sz="2800" dirty="0">
              <a:latin typeface="Eurostile" panose="020B0504020202050204" pitchFamily="34" charset="77"/>
            </a:endParaRPr>
          </a:p>
          <a:p>
            <a:pPr marL="0" indent="0">
              <a:buNone/>
            </a:pPr>
            <a:r>
              <a:rPr lang="es-ES_tradnl" dirty="0">
                <a:latin typeface="Eurostile" panose="020B0504020202050204" pitchFamily="34" charset="77"/>
              </a:rPr>
              <a:t>Otros:</a:t>
            </a:r>
          </a:p>
          <a:p>
            <a:pPr marL="457200" lvl="2"/>
            <a:r>
              <a:rPr lang="es-ES_tradnl" sz="2400" dirty="0" err="1">
                <a:latin typeface="Eurostile" panose="020B0504020202050204" pitchFamily="34" charset="77"/>
              </a:rPr>
              <a:t>Tsv</a:t>
            </a:r>
            <a:endParaRPr lang="es-ES_tradnl" sz="2400" dirty="0">
              <a:latin typeface="Eurostile" panose="020B0504020202050204" pitchFamily="34" charset="77"/>
            </a:endParaRPr>
          </a:p>
          <a:p>
            <a:pPr marL="457200" lvl="2"/>
            <a:r>
              <a:rPr lang="es-ES_tradnl" sz="2400" dirty="0" err="1">
                <a:latin typeface="Eurostile" panose="020B0504020202050204" pitchFamily="34" charset="77"/>
              </a:rPr>
              <a:t>Xml</a:t>
            </a:r>
            <a:endParaRPr lang="es-ES_tradnl" sz="2400" dirty="0">
              <a:latin typeface="Eurostile" panose="020B0504020202050204" pitchFamily="34" charset="77"/>
            </a:endParaRPr>
          </a:p>
          <a:p>
            <a:endParaRPr lang="es-ES_tradnl" dirty="0"/>
          </a:p>
        </p:txBody>
      </p:sp>
      <p:grpSp>
        <p:nvGrpSpPr>
          <p:cNvPr id="4" name="Group 3">
            <a:extLst>
              <a:ext uri="{FF2B5EF4-FFF2-40B4-BE49-F238E27FC236}">
                <a16:creationId xmlns:a16="http://schemas.microsoft.com/office/drawing/2014/main" id="{9482F5AC-DA38-A149-B10E-60DA1CEAA969}"/>
              </a:ext>
            </a:extLst>
          </p:cNvPr>
          <p:cNvGrpSpPr/>
          <p:nvPr/>
        </p:nvGrpSpPr>
        <p:grpSpPr>
          <a:xfrm>
            <a:off x="7859949" y="234233"/>
            <a:ext cx="3960957" cy="437745"/>
            <a:chOff x="3124200" y="5563826"/>
            <a:chExt cx="18129250" cy="2003552"/>
          </a:xfrm>
        </p:grpSpPr>
        <p:cxnSp>
          <p:nvCxnSpPr>
            <p:cNvPr id="5" name="Straight Connector 4">
              <a:extLst>
                <a:ext uri="{FF2B5EF4-FFF2-40B4-BE49-F238E27FC236}">
                  <a16:creationId xmlns:a16="http://schemas.microsoft.com/office/drawing/2014/main" id="{73529D77-A19D-3F43-A098-FC02BDC94114}"/>
                </a:ext>
              </a:extLst>
            </p:cNvPr>
            <p:cNvCxnSpPr>
              <a:cxnSpLocks/>
            </p:cNvCxnSpPr>
            <p:nvPr/>
          </p:nvCxnSpPr>
          <p:spPr>
            <a:xfrm>
              <a:off x="3987800" y="6565600"/>
              <a:ext cx="7337423" cy="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Hexagon 5">
              <a:extLst>
                <a:ext uri="{FF2B5EF4-FFF2-40B4-BE49-F238E27FC236}">
                  <a16:creationId xmlns:a16="http://schemas.microsoft.com/office/drawing/2014/main" id="{991245F0-C7F6-2147-96E2-E331621483AF}"/>
                </a:ext>
              </a:extLst>
            </p:cNvPr>
            <p:cNvSpPr/>
            <p:nvPr/>
          </p:nvSpPr>
          <p:spPr>
            <a:xfrm rot="5400000">
              <a:off x="2986024" y="5702002"/>
              <a:ext cx="2003552" cy="1727200"/>
            </a:xfrm>
            <a:prstGeom prst="hexagon">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7" name="Hexagon 6">
              <a:extLst>
                <a:ext uri="{FF2B5EF4-FFF2-40B4-BE49-F238E27FC236}">
                  <a16:creationId xmlns:a16="http://schemas.microsoft.com/office/drawing/2014/main" id="{1BF61E28-B085-244E-8720-B2E4A39EBF80}"/>
                </a:ext>
              </a:extLst>
            </p:cNvPr>
            <p:cNvSpPr/>
            <p:nvPr/>
          </p:nvSpPr>
          <p:spPr>
            <a:xfrm rot="5400000">
              <a:off x="11187048" y="5702002"/>
              <a:ext cx="2003552" cy="1727200"/>
            </a:xfrm>
            <a:prstGeom prst="hexagon">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8" name="Hexagon 7">
              <a:extLst>
                <a:ext uri="{FF2B5EF4-FFF2-40B4-BE49-F238E27FC236}">
                  <a16:creationId xmlns:a16="http://schemas.microsoft.com/office/drawing/2014/main" id="{A5AFAD67-04B3-C648-A869-DC090CBE5978}"/>
                </a:ext>
              </a:extLst>
            </p:cNvPr>
            <p:cNvSpPr/>
            <p:nvPr/>
          </p:nvSpPr>
          <p:spPr>
            <a:xfrm rot="5400000">
              <a:off x="7086536" y="5702002"/>
              <a:ext cx="2003552" cy="1727200"/>
            </a:xfrm>
            <a:prstGeom prst="hexagon">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9" name="Hexagon 8">
              <a:extLst>
                <a:ext uri="{FF2B5EF4-FFF2-40B4-BE49-F238E27FC236}">
                  <a16:creationId xmlns:a16="http://schemas.microsoft.com/office/drawing/2014/main" id="{068E7023-8FE8-0044-9C8D-87078FE23F06}"/>
                </a:ext>
              </a:extLst>
            </p:cNvPr>
            <p:cNvSpPr/>
            <p:nvPr/>
          </p:nvSpPr>
          <p:spPr>
            <a:xfrm rot="5400000">
              <a:off x="19388074" y="5702002"/>
              <a:ext cx="2003552" cy="1727200"/>
            </a:xfrm>
            <a:prstGeom prst="hexagon">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10" name="Hexagon 9">
              <a:extLst>
                <a:ext uri="{FF2B5EF4-FFF2-40B4-BE49-F238E27FC236}">
                  <a16:creationId xmlns:a16="http://schemas.microsoft.com/office/drawing/2014/main" id="{349BDB72-E9E8-4649-A5F8-674D382AC6AA}"/>
                </a:ext>
              </a:extLst>
            </p:cNvPr>
            <p:cNvSpPr/>
            <p:nvPr/>
          </p:nvSpPr>
          <p:spPr>
            <a:xfrm rot="5400000">
              <a:off x="15287562" y="5702002"/>
              <a:ext cx="2003552" cy="1727200"/>
            </a:xfrm>
            <a:prstGeom prst="hexagon">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11" name="TextBox 10">
              <a:extLst>
                <a:ext uri="{FF2B5EF4-FFF2-40B4-BE49-F238E27FC236}">
                  <a16:creationId xmlns:a16="http://schemas.microsoft.com/office/drawing/2014/main" id="{0C1A694C-D5C9-F242-86D0-C48958B27324}"/>
                </a:ext>
              </a:extLst>
            </p:cNvPr>
            <p:cNvSpPr txBox="1"/>
            <p:nvPr/>
          </p:nvSpPr>
          <p:spPr>
            <a:xfrm>
              <a:off x="7397902" y="5790812"/>
              <a:ext cx="1380813" cy="1549556"/>
            </a:xfrm>
            <a:prstGeom prst="rect">
              <a:avLst/>
            </a:prstGeom>
            <a:noFill/>
          </p:spPr>
          <p:txBody>
            <a:bodyPr wrap="none" rtlCol="0" anchor="ctr">
              <a:spAutoFit/>
            </a:bodyPr>
            <a:lstStyle/>
            <a:p>
              <a:pPr algn="ctr"/>
              <a:r>
                <a:rPr lang="en-US" sz="1600" b="1" dirty="0">
                  <a:solidFill>
                    <a:schemeClr val="bg1"/>
                  </a:solidFill>
                  <a:latin typeface="Poppins" pitchFamily="2" charset="77"/>
                  <a:cs typeface="Poppins" pitchFamily="2" charset="77"/>
                </a:rPr>
                <a:t>2</a:t>
              </a:r>
            </a:p>
          </p:txBody>
        </p:sp>
      </p:grpSp>
    </p:spTree>
    <p:extLst>
      <p:ext uri="{BB962C8B-B14F-4D97-AF65-F5344CB8AC3E}">
        <p14:creationId xmlns:p14="http://schemas.microsoft.com/office/powerpoint/2010/main" val="24937503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B5DA6-C528-3245-BFD4-AEBD00BBACAC}"/>
              </a:ext>
            </a:extLst>
          </p:cNvPr>
          <p:cNvSpPr>
            <a:spLocks noGrp="1"/>
          </p:cNvSpPr>
          <p:nvPr>
            <p:ph type="title"/>
          </p:nvPr>
        </p:nvSpPr>
        <p:spPr/>
        <p:txBody>
          <a:bodyPr/>
          <a:lstStyle/>
          <a:p>
            <a:r>
              <a:rPr lang="es-ES_tradnl" dirty="0"/>
              <a:t>Ejercicio 3</a:t>
            </a:r>
          </a:p>
        </p:txBody>
      </p:sp>
      <p:sp>
        <p:nvSpPr>
          <p:cNvPr id="3" name="Rectangle 2">
            <a:extLst>
              <a:ext uri="{FF2B5EF4-FFF2-40B4-BE49-F238E27FC236}">
                <a16:creationId xmlns:a16="http://schemas.microsoft.com/office/drawing/2014/main" id="{76305B68-D99C-9B45-B614-25F406D0C047}"/>
              </a:ext>
            </a:extLst>
          </p:cNvPr>
          <p:cNvSpPr/>
          <p:nvPr/>
        </p:nvSpPr>
        <p:spPr>
          <a:xfrm>
            <a:off x="579408" y="1590120"/>
            <a:ext cx="6563264" cy="5003323"/>
          </a:xfrm>
          <a:prstGeom prst="rect">
            <a:avLst/>
          </a:prstGeom>
          <a:solidFill>
            <a:schemeClr val="tx1">
              <a:alpha val="6792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_tradnl" sz="2400" b="1" dirty="0"/>
          </a:p>
          <a:p>
            <a:endParaRPr lang="es-ES_tradnl" sz="2400" b="1" dirty="0"/>
          </a:p>
          <a:p>
            <a:r>
              <a:rPr lang="es-ES_tradnl" sz="2400" b="1" dirty="0"/>
              <a:t>Enunciado</a:t>
            </a:r>
            <a:r>
              <a:rPr lang="es-ES_tradnl" dirty="0"/>
              <a:t>:</a:t>
            </a:r>
          </a:p>
          <a:p>
            <a:pPr marL="342900" indent="-342900">
              <a:buFont typeface="+mj-lt"/>
              <a:buAutoNum type="arabicPeriod"/>
            </a:pPr>
            <a:r>
              <a:rPr lang="es-ES_tradnl" dirty="0" err="1"/>
              <a:t>Console.log</a:t>
            </a:r>
            <a:r>
              <a:rPr lang="es-ES_tradnl" dirty="0"/>
              <a:t>() sirve para imprimir por consola. El objetivo es leer los distintos tipos de archivo provistos y conseguir imprimirlos por consola</a:t>
            </a:r>
          </a:p>
          <a:p>
            <a:endParaRPr lang="es-ES_tradnl" sz="2400" dirty="0"/>
          </a:p>
          <a:p>
            <a:endParaRPr lang="es-ES_tradnl" sz="2400" b="1" dirty="0"/>
          </a:p>
        </p:txBody>
      </p:sp>
    </p:spTree>
    <p:extLst>
      <p:ext uri="{BB962C8B-B14F-4D97-AF65-F5344CB8AC3E}">
        <p14:creationId xmlns:p14="http://schemas.microsoft.com/office/powerpoint/2010/main" val="2296967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54151-0D6A-D943-9402-F73003DE719E}"/>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s-ES_tradnl" sz="4000" b="1" dirty="0">
                <a:latin typeface="Eurostile" panose="020B0504020202050204" pitchFamily="34" charset="77"/>
              </a:rPr>
              <a:t>Otras librerías</a:t>
            </a:r>
          </a:p>
        </p:txBody>
      </p:sp>
      <p:sp>
        <p:nvSpPr>
          <p:cNvPr id="3" name="Content Placeholder 2">
            <a:extLst>
              <a:ext uri="{FF2B5EF4-FFF2-40B4-BE49-F238E27FC236}">
                <a16:creationId xmlns:a16="http://schemas.microsoft.com/office/drawing/2014/main" id="{C0A34D28-B4ED-AE4D-B9B2-B58F6A7A8CAB}"/>
              </a:ext>
            </a:extLst>
          </p:cNvPr>
          <p:cNvSpPr>
            <a:spLocks noGrp="1"/>
          </p:cNvSpPr>
          <p:nvPr>
            <p:ph idx="1"/>
          </p:nvPr>
        </p:nvSpPr>
        <p:spPr>
          <a:xfrm>
            <a:off x="371093" y="2718054"/>
            <a:ext cx="4356549" cy="3207258"/>
          </a:xfrm>
        </p:spPr>
        <p:txBody>
          <a:bodyPr anchor="t">
            <a:normAutofit/>
          </a:bodyPr>
          <a:lstStyle/>
          <a:p>
            <a:pPr marL="0" indent="0">
              <a:buNone/>
            </a:pPr>
            <a:r>
              <a:rPr lang="es-ES_tradnl" sz="1400" dirty="0">
                <a:latin typeface="Consolas" panose="020B0609020204030204" pitchFamily="49" charset="0"/>
                <a:ea typeface="Open Sans" panose="020B0306030504020204" pitchFamily="34" charset="0"/>
                <a:cs typeface="Consolas" panose="020B0609020204030204" pitchFamily="49" charset="0"/>
                <a:hlinkClick r:id="rId3"/>
              </a:rPr>
              <a:t>https://www.chartjs.org/</a:t>
            </a:r>
            <a:endParaRPr lang="es-ES_tradnl" sz="1400" dirty="0">
              <a:latin typeface="Consolas" panose="020B0609020204030204" pitchFamily="49" charset="0"/>
              <a:ea typeface="Open Sans" panose="020B0306030504020204" pitchFamily="34" charset="0"/>
              <a:cs typeface="Consolas" panose="020B0609020204030204" pitchFamily="49" charset="0"/>
            </a:endParaRPr>
          </a:p>
          <a:p>
            <a:pPr marL="0" indent="0">
              <a:buNone/>
            </a:pPr>
            <a:endParaRPr lang="es-ES_tradnl" sz="1400" dirty="0">
              <a:latin typeface="Consolas" panose="020B0609020204030204" pitchFamily="49" charset="0"/>
              <a:ea typeface="Open Sans" panose="020B0306030504020204" pitchFamily="34" charset="0"/>
              <a:cs typeface="Consolas" panose="020B0609020204030204" pitchFamily="49" charset="0"/>
            </a:endParaRPr>
          </a:p>
          <a:p>
            <a:pPr marL="0" indent="0">
              <a:buNone/>
            </a:pPr>
            <a:r>
              <a:rPr lang="es-ES_tradnl" sz="1400" dirty="0">
                <a:latin typeface="Consolas" panose="020B0609020204030204" pitchFamily="49" charset="0"/>
                <a:ea typeface="Open Sans" panose="020B0306030504020204" pitchFamily="34" charset="0"/>
                <a:cs typeface="Consolas" panose="020B0609020204030204" pitchFamily="49" charset="0"/>
                <a:hlinkClick r:id="rId4"/>
              </a:rPr>
              <a:t>https://plotly.com/javascript/</a:t>
            </a:r>
            <a:endParaRPr lang="es-ES_tradnl" sz="1400" dirty="0">
              <a:latin typeface="Consolas" panose="020B0609020204030204" pitchFamily="49" charset="0"/>
              <a:ea typeface="Open Sans" panose="020B0306030504020204" pitchFamily="34" charset="0"/>
              <a:cs typeface="Consolas" panose="020B0609020204030204" pitchFamily="49" charset="0"/>
            </a:endParaRPr>
          </a:p>
          <a:p>
            <a:pPr marL="0" indent="0">
              <a:buNone/>
            </a:pPr>
            <a:endParaRPr lang="es-ES_tradnl" sz="1400" dirty="0">
              <a:latin typeface="Consolas" panose="020B0609020204030204" pitchFamily="49" charset="0"/>
              <a:ea typeface="Open Sans" panose="020B0306030504020204" pitchFamily="34" charset="0"/>
              <a:cs typeface="Consolas" panose="020B0609020204030204" pitchFamily="49" charset="0"/>
            </a:endParaRPr>
          </a:p>
          <a:p>
            <a:pPr marL="0" indent="0">
              <a:buNone/>
            </a:pPr>
            <a:r>
              <a:rPr lang="es-ES_tradnl" sz="1400" dirty="0">
                <a:latin typeface="Consolas" panose="020B0609020204030204" pitchFamily="49" charset="0"/>
                <a:ea typeface="Open Sans" panose="020B0306030504020204" pitchFamily="34" charset="0"/>
                <a:cs typeface="Consolas" panose="020B0609020204030204" pitchFamily="49" charset="0"/>
                <a:hlinkClick r:id="rId5"/>
              </a:rPr>
              <a:t>https://echarts.apache.org/en/index.html</a:t>
            </a:r>
            <a:endParaRPr lang="es-ES_tradnl" sz="1400" dirty="0">
              <a:latin typeface="Consolas" panose="020B0609020204030204" pitchFamily="49" charset="0"/>
              <a:ea typeface="Open Sans" panose="020B0306030504020204" pitchFamily="34" charset="0"/>
              <a:cs typeface="Consolas" panose="020B0609020204030204" pitchFamily="49" charset="0"/>
            </a:endParaRPr>
          </a:p>
          <a:p>
            <a:pPr marL="0" indent="0">
              <a:buNone/>
            </a:pPr>
            <a:endParaRPr lang="es-ES_tradnl" sz="1400" dirty="0">
              <a:latin typeface="Consolas" panose="020B0609020204030204" pitchFamily="49" charset="0"/>
              <a:ea typeface="Open Sans" panose="020B0306030504020204" pitchFamily="34" charset="0"/>
              <a:cs typeface="Consolas" panose="020B0609020204030204" pitchFamily="49" charset="0"/>
            </a:endParaRPr>
          </a:p>
          <a:p>
            <a:pPr marL="0" indent="0">
              <a:buNone/>
            </a:pPr>
            <a:r>
              <a:rPr lang="es-ES_tradnl" sz="1400" dirty="0">
                <a:latin typeface="Consolas" panose="020B0609020204030204" pitchFamily="49" charset="0"/>
                <a:ea typeface="Open Sans" panose="020B0306030504020204" pitchFamily="34" charset="0"/>
                <a:cs typeface="Consolas" panose="020B0609020204030204" pitchFamily="49" charset="0"/>
                <a:hlinkClick r:id="rId6"/>
              </a:rPr>
              <a:t>https://nvd3.org/</a:t>
            </a:r>
            <a:endParaRPr lang="es-ES_tradnl" sz="1400" dirty="0">
              <a:latin typeface="Consolas" panose="020B0609020204030204" pitchFamily="49" charset="0"/>
              <a:ea typeface="Open Sans" panose="020B0306030504020204" pitchFamily="34" charset="0"/>
              <a:cs typeface="Consolas" panose="020B0609020204030204" pitchFamily="49" charset="0"/>
            </a:endParaRPr>
          </a:p>
          <a:p>
            <a:pPr marL="0" indent="0">
              <a:buNone/>
            </a:pPr>
            <a:endParaRPr lang="es-ES_tradnl" sz="1400" dirty="0">
              <a:latin typeface="Consolas" panose="020B0609020204030204" pitchFamily="49" charset="0"/>
              <a:ea typeface="Open Sans" panose="020B0306030504020204" pitchFamily="34" charset="0"/>
              <a:cs typeface="Consolas" panose="020B0609020204030204" pitchFamily="49" charset="0"/>
            </a:endParaRPr>
          </a:p>
          <a:p>
            <a:pPr marL="0" indent="0">
              <a:buNone/>
            </a:pPr>
            <a:r>
              <a:rPr lang="es-ES_tradnl" sz="1400" dirty="0">
                <a:latin typeface="Consolas" panose="020B0609020204030204" pitchFamily="49" charset="0"/>
                <a:ea typeface="Open Sans" panose="020B0306030504020204" pitchFamily="34" charset="0"/>
                <a:cs typeface="Consolas" panose="020B0609020204030204" pitchFamily="49" charset="0"/>
                <a:hlinkClick r:id="rId7"/>
              </a:rPr>
              <a:t>https://c3js.org/</a:t>
            </a:r>
            <a:endParaRPr lang="es-ES_tradnl" sz="1400" dirty="0">
              <a:latin typeface="Consolas" panose="020B0609020204030204" pitchFamily="49" charset="0"/>
              <a:ea typeface="Open Sans" panose="020B0306030504020204" pitchFamily="34" charset="0"/>
              <a:cs typeface="Consolas" panose="020B0609020204030204" pitchFamily="49" charset="0"/>
            </a:endParaRPr>
          </a:p>
          <a:p>
            <a:pPr marL="0" indent="0">
              <a:buNone/>
            </a:pPr>
            <a:endParaRPr lang="es-ES_tradnl" sz="1400" dirty="0">
              <a:latin typeface="Open Sans" panose="020B0306030504020204" pitchFamily="34" charset="0"/>
              <a:ea typeface="Open Sans" panose="020B0306030504020204" pitchFamily="34" charset="0"/>
              <a:cs typeface="Open Sans" panose="020B0306030504020204" pitchFamily="34" charset="0"/>
            </a:endParaRPr>
          </a:p>
        </p:txBody>
      </p:sp>
      <p:pic>
        <p:nvPicPr>
          <p:cNvPr id="4" name="Picture 3">
            <a:extLst>
              <a:ext uri="{FF2B5EF4-FFF2-40B4-BE49-F238E27FC236}">
                <a16:creationId xmlns:a16="http://schemas.microsoft.com/office/drawing/2014/main" id="{8E35DC05-3167-B34B-8541-0A5E3C435871}"/>
              </a:ext>
            </a:extLst>
          </p:cNvPr>
          <p:cNvPicPr>
            <a:picLocks noChangeAspect="1"/>
          </p:cNvPicPr>
          <p:nvPr/>
        </p:nvPicPr>
        <p:blipFill>
          <a:blip r:embed="rId8"/>
          <a:stretch>
            <a:fillRect/>
          </a:stretch>
        </p:blipFill>
        <p:spPr>
          <a:xfrm>
            <a:off x="5579864" y="1723889"/>
            <a:ext cx="2120900" cy="2197100"/>
          </a:xfrm>
          <a:prstGeom prst="rect">
            <a:avLst/>
          </a:prstGeom>
        </p:spPr>
      </p:pic>
      <p:pic>
        <p:nvPicPr>
          <p:cNvPr id="2050" name="Picture 2">
            <a:extLst>
              <a:ext uri="{FF2B5EF4-FFF2-40B4-BE49-F238E27FC236}">
                <a16:creationId xmlns:a16="http://schemas.microsoft.com/office/drawing/2014/main" id="{58379B7A-F8FD-C948-AD7D-1728BAD1340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00314" y="4064000"/>
            <a:ext cx="2540000" cy="254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3D6D69D-5242-3B4A-9F4C-56003452372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53282" y="236496"/>
            <a:ext cx="5828134" cy="132334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22E8E93D-7D39-BC49-BEFF-4D51FABB211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67349" y="3729110"/>
            <a:ext cx="30480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3.js · GitHub">
            <a:extLst>
              <a:ext uri="{FF2B5EF4-FFF2-40B4-BE49-F238E27FC236}">
                <a16:creationId xmlns:a16="http://schemas.microsoft.com/office/drawing/2014/main" id="{0EA71F6D-8580-7843-9D56-32FF555DCA1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37407" y="1829054"/>
            <a:ext cx="1778000" cy="177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6104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E5F1-38B7-3242-9065-8C9C63DB0CB1}"/>
              </a:ext>
            </a:extLst>
          </p:cNvPr>
          <p:cNvSpPr>
            <a:spLocks noGrp="1"/>
          </p:cNvSpPr>
          <p:nvPr>
            <p:ph type="title" idx="4294967295"/>
          </p:nvPr>
        </p:nvSpPr>
        <p:spPr>
          <a:xfrm>
            <a:off x="0" y="365125"/>
            <a:ext cx="10515600" cy="1325563"/>
          </a:xfrm>
        </p:spPr>
        <p:txBody>
          <a:bodyPr vert="horz" lIns="91440" tIns="45720" rIns="91440" bIns="45720" rtlCol="0" anchor="ctr">
            <a:normAutofit/>
          </a:bodyPr>
          <a:lstStyle/>
          <a:p>
            <a:r>
              <a:rPr lang="es-ES_tradnl" b="1" dirty="0">
                <a:latin typeface="Eurostile" panose="020B0504020202050204" pitchFamily="34" charset="77"/>
              </a:rPr>
              <a:t>Tratamiento de datos</a:t>
            </a:r>
          </a:p>
        </p:txBody>
      </p:sp>
      <p:sp>
        <p:nvSpPr>
          <p:cNvPr id="3" name="TextBox 2">
            <a:extLst>
              <a:ext uri="{FF2B5EF4-FFF2-40B4-BE49-F238E27FC236}">
                <a16:creationId xmlns:a16="http://schemas.microsoft.com/office/drawing/2014/main" id="{4E15D5DD-09AF-8646-BA9C-2D6DC46D1B60}"/>
              </a:ext>
            </a:extLst>
          </p:cNvPr>
          <p:cNvSpPr txBox="1"/>
          <p:nvPr/>
        </p:nvSpPr>
        <p:spPr>
          <a:xfrm>
            <a:off x="387927" y="3052561"/>
            <a:ext cx="5832046" cy="1323439"/>
          </a:xfrm>
          <a:prstGeom prst="rect">
            <a:avLst/>
          </a:prstGeom>
          <a:noFill/>
        </p:spPr>
        <p:txBody>
          <a:bodyPr wrap="none" rtlCol="0">
            <a:spAutoFit/>
          </a:bodyPr>
          <a:lstStyle/>
          <a:p>
            <a:r>
              <a:rPr lang="es-ES_tradnl" sz="2800" b="1" dirty="0">
                <a:latin typeface="Eurostile" panose="020B0504020202050204" pitchFamily="34" charset="77"/>
              </a:rPr>
              <a:t>Operaciones principales:</a:t>
            </a:r>
          </a:p>
          <a:p>
            <a:pPr indent="-285750">
              <a:buFont typeface="Arial" panose="020B0604020202020204" pitchFamily="34" charset="0"/>
              <a:buChar char="•"/>
            </a:pPr>
            <a:r>
              <a:rPr lang="es-ES_tradnl" sz="2400" dirty="0">
                <a:latin typeface="Eurostile" panose="020B0504020202050204" pitchFamily="34" charset="77"/>
              </a:rPr>
              <a:t>Convertir en</a:t>
            </a:r>
            <a:r>
              <a:rPr lang="es-ES_tradnl" sz="2800" dirty="0"/>
              <a:t> </a:t>
            </a:r>
            <a:r>
              <a:rPr lang="es-ES_tradnl" sz="2400" dirty="0">
                <a:latin typeface="Eurostile" panose="020B0504020202050204" pitchFamily="34" charset="77"/>
              </a:rPr>
              <a:t>número (enteros / flotantes)</a:t>
            </a:r>
          </a:p>
          <a:p>
            <a:pPr indent="-285750">
              <a:buFont typeface="Arial" panose="020B0604020202020204" pitchFamily="34" charset="0"/>
              <a:buChar char="•"/>
            </a:pPr>
            <a:r>
              <a:rPr lang="es-ES_tradnl" sz="2400" dirty="0">
                <a:latin typeface="Eurostile" panose="020B0504020202050204" pitchFamily="34" charset="77"/>
              </a:rPr>
              <a:t>Convertir fechas</a:t>
            </a:r>
          </a:p>
        </p:txBody>
      </p:sp>
      <p:sp>
        <p:nvSpPr>
          <p:cNvPr id="4" name="TextBox 3">
            <a:extLst>
              <a:ext uri="{FF2B5EF4-FFF2-40B4-BE49-F238E27FC236}">
                <a16:creationId xmlns:a16="http://schemas.microsoft.com/office/drawing/2014/main" id="{2759930D-7E78-7547-89FE-1C5C9A6B58AB}"/>
              </a:ext>
            </a:extLst>
          </p:cNvPr>
          <p:cNvSpPr txBox="1"/>
          <p:nvPr/>
        </p:nvSpPr>
        <p:spPr>
          <a:xfrm>
            <a:off x="387927" y="4844146"/>
            <a:ext cx="4174541" cy="892552"/>
          </a:xfrm>
          <a:prstGeom prst="rect">
            <a:avLst/>
          </a:prstGeom>
          <a:noFill/>
        </p:spPr>
        <p:txBody>
          <a:bodyPr wrap="none" rtlCol="0">
            <a:spAutoFit/>
          </a:bodyPr>
          <a:lstStyle>
            <a:defPPr>
              <a:defRPr lang="en-US"/>
            </a:defPPr>
            <a:lvl1pPr>
              <a:defRPr sz="3600"/>
            </a:lvl1pPr>
          </a:lstStyle>
          <a:p>
            <a:r>
              <a:rPr lang="es-ES_tradnl" sz="2800" b="1" dirty="0">
                <a:latin typeface="Eurostile" panose="020B0504020202050204" pitchFamily="34" charset="77"/>
              </a:rPr>
              <a:t>Operaciones secundarias:</a:t>
            </a:r>
          </a:p>
          <a:p>
            <a:pPr indent="-571500">
              <a:buFont typeface="Arial" panose="020B0604020202020204" pitchFamily="34" charset="0"/>
              <a:buChar char="•"/>
            </a:pPr>
            <a:r>
              <a:rPr lang="es-ES_tradnl" sz="2400" dirty="0">
                <a:latin typeface="Eurostile" panose="020B0504020202050204" pitchFamily="34" charset="77"/>
              </a:rPr>
              <a:t>Ordenar datos</a:t>
            </a:r>
          </a:p>
        </p:txBody>
      </p:sp>
    </p:spTree>
    <p:extLst>
      <p:ext uri="{BB962C8B-B14F-4D97-AF65-F5344CB8AC3E}">
        <p14:creationId xmlns:p14="http://schemas.microsoft.com/office/powerpoint/2010/main" val="2438533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E5F1-38B7-3242-9065-8C9C63DB0CB1}"/>
              </a:ext>
            </a:extLst>
          </p:cNvPr>
          <p:cNvSpPr>
            <a:spLocks noGrp="1"/>
          </p:cNvSpPr>
          <p:nvPr>
            <p:ph type="title" idx="4294967295"/>
          </p:nvPr>
        </p:nvSpPr>
        <p:spPr>
          <a:xfrm>
            <a:off x="0" y="365125"/>
            <a:ext cx="10515600" cy="1325563"/>
          </a:xfrm>
        </p:spPr>
        <p:txBody>
          <a:bodyPr vert="horz" lIns="91440" tIns="45720" rIns="91440" bIns="45720" rtlCol="0" anchor="ctr">
            <a:normAutofit/>
          </a:bodyPr>
          <a:lstStyle/>
          <a:p>
            <a:r>
              <a:rPr lang="es-ES_tradnl" b="1" dirty="0">
                <a:latin typeface="Eurostile" panose="020B0504020202050204" pitchFamily="34" charset="77"/>
              </a:rPr>
              <a:t>Tratamiento de datos</a:t>
            </a:r>
          </a:p>
        </p:txBody>
      </p:sp>
      <p:sp>
        <p:nvSpPr>
          <p:cNvPr id="3" name="TextBox 2">
            <a:extLst>
              <a:ext uri="{FF2B5EF4-FFF2-40B4-BE49-F238E27FC236}">
                <a16:creationId xmlns:a16="http://schemas.microsoft.com/office/drawing/2014/main" id="{4E15D5DD-09AF-8646-BA9C-2D6DC46D1B60}"/>
              </a:ext>
            </a:extLst>
          </p:cNvPr>
          <p:cNvSpPr txBox="1"/>
          <p:nvPr/>
        </p:nvSpPr>
        <p:spPr>
          <a:xfrm>
            <a:off x="387927" y="1429078"/>
            <a:ext cx="2201244" cy="523220"/>
          </a:xfrm>
          <a:prstGeom prst="rect">
            <a:avLst/>
          </a:prstGeom>
          <a:noFill/>
        </p:spPr>
        <p:txBody>
          <a:bodyPr wrap="none" rtlCol="0">
            <a:spAutoFit/>
          </a:bodyPr>
          <a:lstStyle/>
          <a:p>
            <a:r>
              <a:rPr lang="es-ES_tradnl" sz="2800" b="1" dirty="0">
                <a:latin typeface="Eurostile" panose="020B0504020202050204" pitchFamily="34" charset="77"/>
              </a:rPr>
              <a:t>Función </a:t>
            </a:r>
            <a:r>
              <a:rPr lang="es-ES_tradnl" sz="2800" b="1" dirty="0" err="1">
                <a:latin typeface="Eurostile" panose="020B0504020202050204" pitchFamily="34" charset="77"/>
              </a:rPr>
              <a:t>map</a:t>
            </a:r>
            <a:r>
              <a:rPr lang="es-ES_tradnl" sz="2800" b="1" dirty="0">
                <a:latin typeface="Eurostile" panose="020B0504020202050204" pitchFamily="34" charset="77"/>
              </a:rPr>
              <a:t>:</a:t>
            </a:r>
          </a:p>
        </p:txBody>
      </p:sp>
      <p:sp>
        <p:nvSpPr>
          <p:cNvPr id="4" name="TextBox 3">
            <a:extLst>
              <a:ext uri="{FF2B5EF4-FFF2-40B4-BE49-F238E27FC236}">
                <a16:creationId xmlns:a16="http://schemas.microsoft.com/office/drawing/2014/main" id="{5AEBC016-45D8-7646-9773-03EECA2EB3A9}"/>
              </a:ext>
            </a:extLst>
          </p:cNvPr>
          <p:cNvSpPr txBox="1"/>
          <p:nvPr/>
        </p:nvSpPr>
        <p:spPr>
          <a:xfrm>
            <a:off x="387927" y="2751266"/>
            <a:ext cx="5534891" cy="2031325"/>
          </a:xfrm>
          <a:prstGeom prst="rect">
            <a:avLst/>
          </a:prstGeom>
          <a:noFill/>
        </p:spPr>
        <p:txBody>
          <a:bodyPr wrap="square" rtlCol="0">
            <a:spAutoFit/>
          </a:bodyPr>
          <a:lstStyle/>
          <a:p>
            <a:r>
              <a:rPr lang="es-ES_tradnl" dirty="0" err="1">
                <a:latin typeface="Consolas" panose="020B0609020204030204" pitchFamily="49" charset="0"/>
                <a:cs typeface="Consolas" panose="020B0609020204030204" pitchFamily="49" charset="0"/>
              </a:rPr>
              <a:t>const</a:t>
            </a:r>
            <a:r>
              <a:rPr lang="es-ES_tradnl" dirty="0">
                <a:latin typeface="Consolas" panose="020B0609020204030204" pitchFamily="49" charset="0"/>
                <a:cs typeface="Consolas" panose="020B0609020204030204" pitchFamily="49" charset="0"/>
              </a:rPr>
              <a:t> array1 = [1, 4, 9, 16];</a:t>
            </a:r>
          </a:p>
          <a:p>
            <a:endParaRPr lang="es-ES_tradnl" dirty="0">
              <a:latin typeface="Consolas" panose="020B0609020204030204" pitchFamily="49" charset="0"/>
              <a:cs typeface="Consolas" panose="020B0609020204030204" pitchFamily="49" charset="0"/>
            </a:endParaRPr>
          </a:p>
          <a:p>
            <a:r>
              <a:rPr lang="es-ES_tradnl" dirty="0">
                <a:solidFill>
                  <a:schemeClr val="tx1">
                    <a:lumMod val="65000"/>
                    <a:lumOff val="35000"/>
                  </a:schemeClr>
                </a:solidFill>
                <a:latin typeface="Consolas" panose="020B0609020204030204" pitchFamily="49" charset="0"/>
                <a:cs typeface="Consolas" panose="020B0609020204030204" pitchFamily="49" charset="0"/>
              </a:rPr>
              <a:t>// </a:t>
            </a:r>
            <a:r>
              <a:rPr lang="es-ES_tradnl" dirty="0" err="1">
                <a:solidFill>
                  <a:schemeClr val="tx1">
                    <a:lumMod val="65000"/>
                    <a:lumOff val="35000"/>
                  </a:schemeClr>
                </a:solidFill>
                <a:latin typeface="Consolas" panose="020B0609020204030204" pitchFamily="49" charset="0"/>
                <a:cs typeface="Consolas" panose="020B0609020204030204" pitchFamily="49" charset="0"/>
              </a:rPr>
              <a:t>pass</a:t>
            </a:r>
            <a:r>
              <a:rPr lang="es-ES_tradnl" dirty="0">
                <a:solidFill>
                  <a:schemeClr val="tx1">
                    <a:lumMod val="65000"/>
                    <a:lumOff val="35000"/>
                  </a:schemeClr>
                </a:solidFill>
                <a:latin typeface="Consolas" panose="020B0609020204030204" pitchFamily="49" charset="0"/>
                <a:cs typeface="Consolas" panose="020B0609020204030204" pitchFamily="49" charset="0"/>
              </a:rPr>
              <a:t> a </a:t>
            </a:r>
            <a:r>
              <a:rPr lang="es-ES_tradnl" dirty="0" err="1">
                <a:solidFill>
                  <a:schemeClr val="tx1">
                    <a:lumMod val="65000"/>
                    <a:lumOff val="35000"/>
                  </a:schemeClr>
                </a:solidFill>
                <a:latin typeface="Consolas" panose="020B0609020204030204" pitchFamily="49" charset="0"/>
                <a:cs typeface="Consolas" panose="020B0609020204030204" pitchFamily="49" charset="0"/>
              </a:rPr>
              <a:t>function</a:t>
            </a:r>
            <a:r>
              <a:rPr lang="es-ES_tradnl" dirty="0">
                <a:solidFill>
                  <a:schemeClr val="tx1">
                    <a:lumMod val="65000"/>
                    <a:lumOff val="35000"/>
                  </a:schemeClr>
                </a:solidFill>
                <a:latin typeface="Consolas" panose="020B0609020204030204" pitchFamily="49" charset="0"/>
                <a:cs typeface="Consolas" panose="020B0609020204030204" pitchFamily="49" charset="0"/>
              </a:rPr>
              <a:t> to </a:t>
            </a:r>
            <a:r>
              <a:rPr lang="es-ES_tradnl" dirty="0" err="1">
                <a:solidFill>
                  <a:schemeClr val="tx1">
                    <a:lumMod val="65000"/>
                    <a:lumOff val="35000"/>
                  </a:schemeClr>
                </a:solidFill>
                <a:latin typeface="Consolas" panose="020B0609020204030204" pitchFamily="49" charset="0"/>
                <a:cs typeface="Consolas" panose="020B0609020204030204" pitchFamily="49" charset="0"/>
              </a:rPr>
              <a:t>map</a:t>
            </a:r>
            <a:endParaRPr lang="es-ES_tradnl" dirty="0">
              <a:solidFill>
                <a:schemeClr val="tx1">
                  <a:lumMod val="65000"/>
                  <a:lumOff val="35000"/>
                </a:schemeClr>
              </a:solidFill>
              <a:latin typeface="Consolas" panose="020B0609020204030204" pitchFamily="49" charset="0"/>
              <a:cs typeface="Consolas" panose="020B0609020204030204" pitchFamily="49" charset="0"/>
            </a:endParaRPr>
          </a:p>
          <a:p>
            <a:r>
              <a:rPr lang="es-ES_tradnl" dirty="0" err="1">
                <a:latin typeface="Consolas" panose="020B0609020204030204" pitchFamily="49" charset="0"/>
                <a:cs typeface="Consolas" panose="020B0609020204030204" pitchFamily="49" charset="0"/>
              </a:rPr>
              <a:t>const</a:t>
            </a:r>
            <a:r>
              <a:rPr lang="es-ES_tradnl" dirty="0">
                <a:latin typeface="Consolas" panose="020B0609020204030204" pitchFamily="49" charset="0"/>
                <a:cs typeface="Consolas" panose="020B0609020204030204" pitchFamily="49" charset="0"/>
              </a:rPr>
              <a:t> map1 = array1.map(x =&gt; x * 2);</a:t>
            </a:r>
          </a:p>
          <a:p>
            <a:endParaRPr lang="es-ES_tradnl" dirty="0">
              <a:latin typeface="Consolas" panose="020B0609020204030204" pitchFamily="49" charset="0"/>
              <a:cs typeface="Consolas" panose="020B0609020204030204" pitchFamily="49" charset="0"/>
            </a:endParaRPr>
          </a:p>
          <a:p>
            <a:r>
              <a:rPr lang="es-ES_tradnl" dirty="0" err="1">
                <a:latin typeface="Consolas" panose="020B0609020204030204" pitchFamily="49" charset="0"/>
                <a:cs typeface="Consolas" panose="020B0609020204030204" pitchFamily="49" charset="0"/>
              </a:rPr>
              <a:t>console.log</a:t>
            </a:r>
            <a:r>
              <a:rPr lang="es-ES_tradnl" dirty="0">
                <a:latin typeface="Consolas" panose="020B0609020204030204" pitchFamily="49" charset="0"/>
                <a:cs typeface="Consolas" panose="020B0609020204030204" pitchFamily="49" charset="0"/>
              </a:rPr>
              <a:t>(map1);</a:t>
            </a:r>
          </a:p>
          <a:p>
            <a:r>
              <a:rPr lang="es-ES_tradnl" dirty="0">
                <a:solidFill>
                  <a:schemeClr val="tx1">
                    <a:lumMod val="65000"/>
                    <a:lumOff val="35000"/>
                  </a:schemeClr>
                </a:solidFill>
                <a:latin typeface="Consolas" panose="020B0609020204030204" pitchFamily="49" charset="0"/>
                <a:cs typeface="Consolas" panose="020B0609020204030204" pitchFamily="49" charset="0"/>
              </a:rPr>
              <a:t>// </a:t>
            </a:r>
            <a:r>
              <a:rPr lang="es-ES_tradnl" dirty="0" err="1">
                <a:solidFill>
                  <a:schemeClr val="tx1">
                    <a:lumMod val="65000"/>
                    <a:lumOff val="35000"/>
                  </a:schemeClr>
                </a:solidFill>
                <a:latin typeface="Consolas" panose="020B0609020204030204" pitchFamily="49" charset="0"/>
                <a:cs typeface="Consolas" panose="020B0609020204030204" pitchFamily="49" charset="0"/>
              </a:rPr>
              <a:t>expected</a:t>
            </a:r>
            <a:r>
              <a:rPr lang="es-ES_tradnl" dirty="0">
                <a:solidFill>
                  <a:schemeClr val="tx1">
                    <a:lumMod val="65000"/>
                    <a:lumOff val="35000"/>
                  </a:schemeClr>
                </a:solidFill>
                <a:latin typeface="Consolas" panose="020B0609020204030204" pitchFamily="49" charset="0"/>
                <a:cs typeface="Consolas" panose="020B0609020204030204" pitchFamily="49" charset="0"/>
              </a:rPr>
              <a:t> output: </a:t>
            </a:r>
            <a:r>
              <a:rPr lang="es-ES_tradnl" dirty="0" err="1">
                <a:solidFill>
                  <a:schemeClr val="tx1">
                    <a:lumMod val="65000"/>
                    <a:lumOff val="35000"/>
                  </a:schemeClr>
                </a:solidFill>
                <a:latin typeface="Consolas" panose="020B0609020204030204" pitchFamily="49" charset="0"/>
                <a:cs typeface="Consolas" panose="020B0609020204030204" pitchFamily="49" charset="0"/>
              </a:rPr>
              <a:t>Array</a:t>
            </a:r>
            <a:r>
              <a:rPr lang="es-ES_tradnl" dirty="0">
                <a:solidFill>
                  <a:schemeClr val="tx1">
                    <a:lumMod val="65000"/>
                    <a:lumOff val="35000"/>
                  </a:schemeClr>
                </a:solidFill>
                <a:latin typeface="Consolas" panose="020B0609020204030204" pitchFamily="49" charset="0"/>
                <a:cs typeface="Consolas" panose="020B0609020204030204" pitchFamily="49" charset="0"/>
              </a:rPr>
              <a:t> [2, 8, 18, 32]</a:t>
            </a:r>
          </a:p>
        </p:txBody>
      </p:sp>
      <p:sp>
        <p:nvSpPr>
          <p:cNvPr id="5" name="TextBox 4">
            <a:extLst>
              <a:ext uri="{FF2B5EF4-FFF2-40B4-BE49-F238E27FC236}">
                <a16:creationId xmlns:a16="http://schemas.microsoft.com/office/drawing/2014/main" id="{8C51C06C-B37E-684E-B8D4-15E9F04434B9}"/>
              </a:ext>
            </a:extLst>
          </p:cNvPr>
          <p:cNvSpPr txBox="1"/>
          <p:nvPr/>
        </p:nvSpPr>
        <p:spPr>
          <a:xfrm>
            <a:off x="6331527" y="2751266"/>
            <a:ext cx="5534891" cy="2308324"/>
          </a:xfrm>
          <a:prstGeom prst="rect">
            <a:avLst/>
          </a:prstGeom>
          <a:noFill/>
        </p:spPr>
        <p:txBody>
          <a:bodyPr wrap="square" rtlCol="0">
            <a:spAutoFit/>
          </a:bodyPr>
          <a:lstStyle/>
          <a:p>
            <a:r>
              <a:rPr lang="es-ES_tradnl" dirty="0" err="1">
                <a:latin typeface="Consolas" panose="020B0609020204030204" pitchFamily="49" charset="0"/>
                <a:cs typeface="Consolas" panose="020B0609020204030204" pitchFamily="49" charset="0"/>
              </a:rPr>
              <a:t>const</a:t>
            </a:r>
            <a:r>
              <a:rPr lang="es-ES_tradnl" dirty="0">
                <a:latin typeface="Consolas" panose="020B0609020204030204" pitchFamily="49" charset="0"/>
                <a:cs typeface="Consolas" panose="020B0609020204030204" pitchFamily="49" charset="0"/>
              </a:rPr>
              <a:t> obj1 = [{</a:t>
            </a:r>
            <a:r>
              <a:rPr lang="es-ES_tradnl" dirty="0" err="1">
                <a:latin typeface="Consolas" panose="020B0609020204030204" pitchFamily="49" charset="0"/>
                <a:cs typeface="Consolas" panose="020B0609020204030204" pitchFamily="49" charset="0"/>
              </a:rPr>
              <a:t>name</a:t>
            </a:r>
            <a:r>
              <a:rPr lang="es-ES_tradnl" dirty="0">
                <a:latin typeface="Consolas" panose="020B0609020204030204" pitchFamily="49" charset="0"/>
                <a:cs typeface="Consolas" panose="020B0609020204030204" pitchFamily="49" charset="0"/>
              </a:rPr>
              <a:t>: “Mike”, </a:t>
            </a:r>
            <a:r>
              <a:rPr lang="es-ES_tradnl" dirty="0" err="1">
                <a:latin typeface="Consolas" panose="020B0609020204030204" pitchFamily="49" charset="0"/>
                <a:cs typeface="Consolas" panose="020B0609020204030204" pitchFamily="49" charset="0"/>
              </a:rPr>
              <a:t>age</a:t>
            </a:r>
            <a:r>
              <a:rPr lang="es-ES_tradnl" dirty="0">
                <a:latin typeface="Consolas" panose="020B0609020204030204" pitchFamily="49" charset="0"/>
                <a:cs typeface="Consolas" panose="020B0609020204030204" pitchFamily="49" charset="0"/>
              </a:rPr>
              <a:t>: 30}, {</a:t>
            </a:r>
            <a:r>
              <a:rPr lang="es-ES_tradnl" dirty="0" err="1">
                <a:latin typeface="Consolas" panose="020B0609020204030204" pitchFamily="49" charset="0"/>
                <a:cs typeface="Consolas" panose="020B0609020204030204" pitchFamily="49" charset="0"/>
              </a:rPr>
              <a:t>name</a:t>
            </a:r>
            <a:r>
              <a:rPr lang="es-ES_tradnl" dirty="0">
                <a:latin typeface="Consolas" panose="020B0609020204030204" pitchFamily="49" charset="0"/>
                <a:cs typeface="Consolas" panose="020B0609020204030204" pitchFamily="49" charset="0"/>
              </a:rPr>
              <a:t>: “</a:t>
            </a:r>
            <a:r>
              <a:rPr lang="es-ES_tradnl" dirty="0" err="1">
                <a:latin typeface="Consolas" panose="020B0609020204030204" pitchFamily="49" charset="0"/>
                <a:cs typeface="Consolas" panose="020B0609020204030204" pitchFamily="49" charset="0"/>
              </a:rPr>
              <a:t>Will</a:t>
            </a:r>
            <a:r>
              <a:rPr lang="es-ES_tradnl" dirty="0">
                <a:latin typeface="Consolas" panose="020B0609020204030204" pitchFamily="49" charset="0"/>
                <a:cs typeface="Consolas" panose="020B0609020204030204" pitchFamily="49" charset="0"/>
              </a:rPr>
              <a:t>”, </a:t>
            </a:r>
            <a:r>
              <a:rPr lang="es-ES_tradnl" dirty="0" err="1">
                <a:latin typeface="Consolas" panose="020B0609020204030204" pitchFamily="49" charset="0"/>
                <a:cs typeface="Consolas" panose="020B0609020204030204" pitchFamily="49" charset="0"/>
              </a:rPr>
              <a:t>age</a:t>
            </a:r>
            <a:r>
              <a:rPr lang="es-ES_tradnl" dirty="0">
                <a:latin typeface="Consolas" panose="020B0609020204030204" pitchFamily="49" charset="0"/>
                <a:cs typeface="Consolas" panose="020B0609020204030204" pitchFamily="49" charset="0"/>
              </a:rPr>
              <a:t>: 28}]</a:t>
            </a:r>
          </a:p>
          <a:p>
            <a:endParaRPr lang="es-ES_tradnl" dirty="0">
              <a:latin typeface="Consolas" panose="020B0609020204030204" pitchFamily="49" charset="0"/>
              <a:cs typeface="Consolas" panose="020B0609020204030204" pitchFamily="49" charset="0"/>
            </a:endParaRPr>
          </a:p>
          <a:p>
            <a:r>
              <a:rPr lang="es-ES_tradnl" dirty="0">
                <a:solidFill>
                  <a:schemeClr val="tx1">
                    <a:lumMod val="65000"/>
                    <a:lumOff val="35000"/>
                  </a:schemeClr>
                </a:solidFill>
                <a:latin typeface="Consolas" panose="020B0609020204030204" pitchFamily="49" charset="0"/>
                <a:cs typeface="Consolas" panose="020B0609020204030204" pitchFamily="49" charset="0"/>
              </a:rPr>
              <a:t>// </a:t>
            </a:r>
            <a:r>
              <a:rPr lang="es-ES_tradnl" dirty="0" err="1">
                <a:solidFill>
                  <a:schemeClr val="tx1">
                    <a:lumMod val="65000"/>
                    <a:lumOff val="35000"/>
                  </a:schemeClr>
                </a:solidFill>
                <a:latin typeface="Consolas" panose="020B0609020204030204" pitchFamily="49" charset="0"/>
                <a:cs typeface="Consolas" panose="020B0609020204030204" pitchFamily="49" charset="0"/>
              </a:rPr>
              <a:t>pass</a:t>
            </a:r>
            <a:r>
              <a:rPr lang="es-ES_tradnl" dirty="0">
                <a:solidFill>
                  <a:schemeClr val="tx1">
                    <a:lumMod val="65000"/>
                    <a:lumOff val="35000"/>
                  </a:schemeClr>
                </a:solidFill>
                <a:latin typeface="Consolas" panose="020B0609020204030204" pitchFamily="49" charset="0"/>
                <a:cs typeface="Consolas" panose="020B0609020204030204" pitchFamily="49" charset="0"/>
              </a:rPr>
              <a:t> a </a:t>
            </a:r>
            <a:r>
              <a:rPr lang="es-ES_tradnl" dirty="0" err="1">
                <a:solidFill>
                  <a:schemeClr val="tx1">
                    <a:lumMod val="65000"/>
                    <a:lumOff val="35000"/>
                  </a:schemeClr>
                </a:solidFill>
                <a:latin typeface="Consolas" panose="020B0609020204030204" pitchFamily="49" charset="0"/>
                <a:cs typeface="Consolas" panose="020B0609020204030204" pitchFamily="49" charset="0"/>
              </a:rPr>
              <a:t>function</a:t>
            </a:r>
            <a:r>
              <a:rPr lang="es-ES_tradnl" dirty="0">
                <a:solidFill>
                  <a:schemeClr val="tx1">
                    <a:lumMod val="65000"/>
                    <a:lumOff val="35000"/>
                  </a:schemeClr>
                </a:solidFill>
                <a:latin typeface="Consolas" panose="020B0609020204030204" pitchFamily="49" charset="0"/>
                <a:cs typeface="Consolas" panose="020B0609020204030204" pitchFamily="49" charset="0"/>
              </a:rPr>
              <a:t> to </a:t>
            </a:r>
            <a:r>
              <a:rPr lang="es-ES_tradnl" dirty="0" err="1">
                <a:solidFill>
                  <a:schemeClr val="tx1">
                    <a:lumMod val="65000"/>
                    <a:lumOff val="35000"/>
                  </a:schemeClr>
                </a:solidFill>
                <a:latin typeface="Consolas" panose="020B0609020204030204" pitchFamily="49" charset="0"/>
                <a:cs typeface="Consolas" panose="020B0609020204030204" pitchFamily="49" charset="0"/>
              </a:rPr>
              <a:t>map</a:t>
            </a:r>
            <a:endParaRPr lang="es-ES_tradnl" dirty="0">
              <a:solidFill>
                <a:schemeClr val="tx1">
                  <a:lumMod val="65000"/>
                  <a:lumOff val="35000"/>
                </a:schemeClr>
              </a:solidFill>
              <a:latin typeface="Consolas" panose="020B0609020204030204" pitchFamily="49" charset="0"/>
              <a:cs typeface="Consolas" panose="020B0609020204030204" pitchFamily="49" charset="0"/>
            </a:endParaRPr>
          </a:p>
          <a:p>
            <a:r>
              <a:rPr lang="es-ES_tradnl" dirty="0" err="1">
                <a:latin typeface="Consolas" panose="020B0609020204030204" pitchFamily="49" charset="0"/>
                <a:cs typeface="Consolas" panose="020B0609020204030204" pitchFamily="49" charset="0"/>
              </a:rPr>
              <a:t>const</a:t>
            </a:r>
            <a:r>
              <a:rPr lang="es-ES_tradnl" dirty="0">
                <a:latin typeface="Consolas" panose="020B0609020204030204" pitchFamily="49" charset="0"/>
                <a:cs typeface="Consolas" panose="020B0609020204030204" pitchFamily="49" charset="0"/>
              </a:rPr>
              <a:t> map1 = obj1.map(x =&gt; </a:t>
            </a:r>
            <a:r>
              <a:rPr lang="es-ES_tradnl" dirty="0" err="1">
                <a:latin typeface="Consolas" panose="020B0609020204030204" pitchFamily="49" charset="0"/>
                <a:cs typeface="Consolas" panose="020B0609020204030204" pitchFamily="49" charset="0"/>
              </a:rPr>
              <a:t>x.name</a:t>
            </a:r>
            <a:r>
              <a:rPr lang="es-ES_tradnl" dirty="0">
                <a:latin typeface="Consolas" panose="020B0609020204030204" pitchFamily="49" charset="0"/>
                <a:cs typeface="Consolas" panose="020B0609020204030204" pitchFamily="49" charset="0"/>
              </a:rPr>
              <a:t>);</a:t>
            </a:r>
          </a:p>
          <a:p>
            <a:endParaRPr lang="es-ES_tradnl" dirty="0">
              <a:latin typeface="Consolas" panose="020B0609020204030204" pitchFamily="49" charset="0"/>
              <a:cs typeface="Consolas" panose="020B0609020204030204" pitchFamily="49" charset="0"/>
            </a:endParaRPr>
          </a:p>
          <a:p>
            <a:r>
              <a:rPr lang="es-ES_tradnl" dirty="0" err="1">
                <a:latin typeface="Consolas" panose="020B0609020204030204" pitchFamily="49" charset="0"/>
                <a:cs typeface="Consolas" panose="020B0609020204030204" pitchFamily="49" charset="0"/>
              </a:rPr>
              <a:t>console.log</a:t>
            </a:r>
            <a:r>
              <a:rPr lang="es-ES_tradnl" dirty="0">
                <a:latin typeface="Consolas" panose="020B0609020204030204" pitchFamily="49" charset="0"/>
                <a:cs typeface="Consolas" panose="020B0609020204030204" pitchFamily="49" charset="0"/>
              </a:rPr>
              <a:t>(map1);</a:t>
            </a:r>
          </a:p>
          <a:p>
            <a:r>
              <a:rPr lang="es-ES_tradnl" dirty="0">
                <a:solidFill>
                  <a:schemeClr val="tx1">
                    <a:lumMod val="65000"/>
                    <a:lumOff val="35000"/>
                  </a:schemeClr>
                </a:solidFill>
                <a:latin typeface="Consolas" panose="020B0609020204030204" pitchFamily="49" charset="0"/>
                <a:cs typeface="Consolas" panose="020B0609020204030204" pitchFamily="49" charset="0"/>
              </a:rPr>
              <a:t>// </a:t>
            </a:r>
            <a:r>
              <a:rPr lang="es-ES_tradnl" dirty="0" err="1">
                <a:solidFill>
                  <a:schemeClr val="tx1">
                    <a:lumMod val="65000"/>
                    <a:lumOff val="35000"/>
                  </a:schemeClr>
                </a:solidFill>
                <a:latin typeface="Consolas" panose="020B0609020204030204" pitchFamily="49" charset="0"/>
                <a:cs typeface="Consolas" panose="020B0609020204030204" pitchFamily="49" charset="0"/>
              </a:rPr>
              <a:t>expected</a:t>
            </a:r>
            <a:r>
              <a:rPr lang="es-ES_tradnl" dirty="0">
                <a:solidFill>
                  <a:schemeClr val="tx1">
                    <a:lumMod val="65000"/>
                    <a:lumOff val="35000"/>
                  </a:schemeClr>
                </a:solidFill>
                <a:latin typeface="Consolas" panose="020B0609020204030204" pitchFamily="49" charset="0"/>
                <a:cs typeface="Consolas" panose="020B0609020204030204" pitchFamily="49" charset="0"/>
              </a:rPr>
              <a:t> output: </a:t>
            </a:r>
            <a:r>
              <a:rPr lang="es-ES_tradnl" dirty="0" err="1">
                <a:solidFill>
                  <a:schemeClr val="tx1">
                    <a:lumMod val="65000"/>
                    <a:lumOff val="35000"/>
                  </a:schemeClr>
                </a:solidFill>
                <a:latin typeface="Consolas" panose="020B0609020204030204" pitchFamily="49" charset="0"/>
                <a:cs typeface="Consolas" panose="020B0609020204030204" pitchFamily="49" charset="0"/>
              </a:rPr>
              <a:t>Array</a:t>
            </a:r>
            <a:r>
              <a:rPr lang="es-ES_tradnl" dirty="0">
                <a:solidFill>
                  <a:schemeClr val="tx1">
                    <a:lumMod val="65000"/>
                    <a:lumOff val="35000"/>
                  </a:schemeClr>
                </a:solidFill>
                <a:latin typeface="Consolas" panose="020B0609020204030204" pitchFamily="49" charset="0"/>
                <a:cs typeface="Consolas" panose="020B0609020204030204" pitchFamily="49" charset="0"/>
              </a:rPr>
              <a:t> [“Mike”, “</a:t>
            </a:r>
            <a:r>
              <a:rPr lang="es-ES_tradnl" dirty="0" err="1">
                <a:solidFill>
                  <a:schemeClr val="tx1">
                    <a:lumMod val="65000"/>
                    <a:lumOff val="35000"/>
                  </a:schemeClr>
                </a:solidFill>
                <a:latin typeface="Consolas" panose="020B0609020204030204" pitchFamily="49" charset="0"/>
                <a:cs typeface="Consolas" panose="020B0609020204030204" pitchFamily="49" charset="0"/>
              </a:rPr>
              <a:t>Will</a:t>
            </a:r>
            <a:r>
              <a:rPr lang="es-ES_tradnl" dirty="0">
                <a:solidFill>
                  <a:schemeClr val="tx1">
                    <a:lumMod val="65000"/>
                    <a:lumOff val="35000"/>
                  </a:schemeClr>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0366614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E5F1-38B7-3242-9065-8C9C63DB0CB1}"/>
              </a:ext>
            </a:extLst>
          </p:cNvPr>
          <p:cNvSpPr>
            <a:spLocks noGrp="1"/>
          </p:cNvSpPr>
          <p:nvPr>
            <p:ph type="title" idx="4294967295"/>
          </p:nvPr>
        </p:nvSpPr>
        <p:spPr>
          <a:xfrm>
            <a:off x="0" y="365125"/>
            <a:ext cx="10515600" cy="1325563"/>
          </a:xfrm>
        </p:spPr>
        <p:txBody>
          <a:bodyPr vert="horz" lIns="91440" tIns="45720" rIns="91440" bIns="45720" rtlCol="0" anchor="ctr">
            <a:normAutofit/>
          </a:bodyPr>
          <a:lstStyle/>
          <a:p>
            <a:r>
              <a:rPr lang="es-ES_tradnl" b="1" dirty="0">
                <a:latin typeface="Eurostile" panose="020B0504020202050204" pitchFamily="34" charset="77"/>
              </a:rPr>
              <a:t>Tratamiento de datos</a:t>
            </a:r>
          </a:p>
        </p:txBody>
      </p:sp>
      <p:pic>
        <p:nvPicPr>
          <p:cNvPr id="5" name="Picture 4">
            <a:extLst>
              <a:ext uri="{FF2B5EF4-FFF2-40B4-BE49-F238E27FC236}">
                <a16:creationId xmlns:a16="http://schemas.microsoft.com/office/drawing/2014/main" id="{390B6942-91CC-EC4E-B12E-CD9215F5F0FC}"/>
              </a:ext>
            </a:extLst>
          </p:cNvPr>
          <p:cNvPicPr>
            <a:picLocks noChangeAspect="1"/>
          </p:cNvPicPr>
          <p:nvPr/>
        </p:nvPicPr>
        <p:blipFill>
          <a:blip r:embed="rId3"/>
          <a:stretch>
            <a:fillRect/>
          </a:stretch>
        </p:blipFill>
        <p:spPr>
          <a:xfrm>
            <a:off x="0" y="2385309"/>
            <a:ext cx="7835900" cy="4330700"/>
          </a:xfrm>
          <a:prstGeom prst="rect">
            <a:avLst/>
          </a:prstGeom>
        </p:spPr>
      </p:pic>
      <p:sp>
        <p:nvSpPr>
          <p:cNvPr id="6" name="TextBox 5">
            <a:extLst>
              <a:ext uri="{FF2B5EF4-FFF2-40B4-BE49-F238E27FC236}">
                <a16:creationId xmlns:a16="http://schemas.microsoft.com/office/drawing/2014/main" id="{34C63DED-A624-3149-B79C-F24CB3CF7E27}"/>
              </a:ext>
            </a:extLst>
          </p:cNvPr>
          <p:cNvSpPr txBox="1"/>
          <p:nvPr/>
        </p:nvSpPr>
        <p:spPr>
          <a:xfrm>
            <a:off x="4381434" y="2690336"/>
            <a:ext cx="7321235" cy="738664"/>
          </a:xfrm>
          <a:prstGeom prst="rect">
            <a:avLst/>
          </a:prstGeom>
          <a:noFill/>
        </p:spPr>
        <p:txBody>
          <a:bodyPr wrap="none" rtlCol="0">
            <a:spAutoFit/>
          </a:bodyPr>
          <a:lstStyle/>
          <a:p>
            <a:r>
              <a:rPr lang="en-IE" sz="2400" dirty="0" err="1">
                <a:latin typeface="Consolas" panose="020B0609020204030204" pitchFamily="49" charset="0"/>
                <a:cs typeface="Consolas" panose="020B0609020204030204" pitchFamily="49" charset="0"/>
              </a:rPr>
              <a:t>const</a:t>
            </a:r>
            <a:r>
              <a:rPr lang="en-IE" sz="2400" dirty="0">
                <a:latin typeface="Consolas" panose="020B0609020204030204" pitchFamily="49" charset="0"/>
                <a:cs typeface="Consolas" panose="020B0609020204030204" pitchFamily="49" charset="0"/>
              </a:rPr>
              <a:t> </a:t>
            </a:r>
            <a:r>
              <a:rPr lang="en-IE" sz="2400" dirty="0" err="1">
                <a:latin typeface="Consolas" panose="020B0609020204030204" pitchFamily="49" charset="0"/>
                <a:cs typeface="Consolas" panose="020B0609020204030204" pitchFamily="49" charset="0"/>
              </a:rPr>
              <a:t>formatDate</a:t>
            </a:r>
            <a:r>
              <a:rPr lang="en-IE" sz="2400" dirty="0">
                <a:latin typeface="Consolas" panose="020B0609020204030204" pitchFamily="49" charset="0"/>
                <a:cs typeface="Consolas" panose="020B0609020204030204" pitchFamily="49" charset="0"/>
              </a:rPr>
              <a:t> = d3.timeParse("%</a:t>
            </a:r>
            <a:r>
              <a:rPr lang="en-IE" sz="2400" dirty="0" err="1">
                <a:latin typeface="Consolas" panose="020B0609020204030204" pitchFamily="49" charset="0"/>
                <a:cs typeface="Consolas" panose="020B0609020204030204" pitchFamily="49" charset="0"/>
              </a:rPr>
              <a:t>d%m%Y</a:t>
            </a:r>
            <a:r>
              <a:rPr lang="en-IE" sz="2400" dirty="0">
                <a:latin typeface="Consolas" panose="020B0609020204030204" pitchFamily="49" charset="0"/>
                <a:cs typeface="Consolas" panose="020B0609020204030204" pitchFamily="49" charset="0"/>
              </a:rPr>
              <a:t>");</a:t>
            </a:r>
          </a:p>
          <a:p>
            <a:endParaRPr lang="es-ES_tradnl" dirty="0"/>
          </a:p>
        </p:txBody>
      </p:sp>
      <p:sp>
        <p:nvSpPr>
          <p:cNvPr id="7" name="TextBox 6">
            <a:extLst>
              <a:ext uri="{FF2B5EF4-FFF2-40B4-BE49-F238E27FC236}">
                <a16:creationId xmlns:a16="http://schemas.microsoft.com/office/drawing/2014/main" id="{B3574D5F-014C-284E-AC84-E074F07D78E8}"/>
              </a:ext>
            </a:extLst>
          </p:cNvPr>
          <p:cNvSpPr txBox="1"/>
          <p:nvPr/>
        </p:nvSpPr>
        <p:spPr>
          <a:xfrm>
            <a:off x="6096000" y="1214383"/>
            <a:ext cx="5832046" cy="1323439"/>
          </a:xfrm>
          <a:prstGeom prst="rect">
            <a:avLst/>
          </a:prstGeom>
          <a:noFill/>
        </p:spPr>
        <p:txBody>
          <a:bodyPr wrap="none" rtlCol="0">
            <a:spAutoFit/>
          </a:bodyPr>
          <a:lstStyle/>
          <a:p>
            <a:r>
              <a:rPr lang="es-ES_tradnl" sz="2800" b="1" dirty="0">
                <a:latin typeface="Eurostile" panose="020B0504020202050204" pitchFamily="34" charset="77"/>
              </a:rPr>
              <a:t>Operaciones principales:</a:t>
            </a:r>
          </a:p>
          <a:p>
            <a:pPr indent="-285750">
              <a:buFont typeface="Arial" panose="020B0604020202020204" pitchFamily="34" charset="0"/>
              <a:buChar char="•"/>
            </a:pPr>
            <a:r>
              <a:rPr lang="es-ES_tradnl" sz="2400" dirty="0">
                <a:latin typeface="Eurostile" panose="020B0504020202050204" pitchFamily="34" charset="77"/>
              </a:rPr>
              <a:t>Convertir en</a:t>
            </a:r>
            <a:r>
              <a:rPr lang="es-ES_tradnl" sz="2800" dirty="0"/>
              <a:t> </a:t>
            </a:r>
            <a:r>
              <a:rPr lang="es-ES_tradnl" sz="2400" dirty="0">
                <a:latin typeface="Eurostile" panose="020B0504020202050204" pitchFamily="34" charset="77"/>
              </a:rPr>
              <a:t>número (enteros / flotantes)</a:t>
            </a:r>
          </a:p>
          <a:p>
            <a:pPr indent="-285750">
              <a:buFont typeface="Arial" panose="020B0604020202020204" pitchFamily="34" charset="0"/>
              <a:buChar char="•"/>
            </a:pPr>
            <a:r>
              <a:rPr lang="es-ES_tradnl" sz="2400" b="1" dirty="0">
                <a:latin typeface="Eurostile" panose="020B0504020202050204" pitchFamily="34" charset="77"/>
              </a:rPr>
              <a:t>Convertir fechas</a:t>
            </a:r>
          </a:p>
        </p:txBody>
      </p:sp>
    </p:spTree>
    <p:extLst>
      <p:ext uri="{BB962C8B-B14F-4D97-AF65-F5344CB8AC3E}">
        <p14:creationId xmlns:p14="http://schemas.microsoft.com/office/powerpoint/2010/main" val="41425949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E5F1-38B7-3242-9065-8C9C63DB0CB1}"/>
              </a:ext>
            </a:extLst>
          </p:cNvPr>
          <p:cNvSpPr>
            <a:spLocks noGrp="1"/>
          </p:cNvSpPr>
          <p:nvPr>
            <p:ph type="title" idx="4294967295"/>
          </p:nvPr>
        </p:nvSpPr>
        <p:spPr>
          <a:xfrm>
            <a:off x="0" y="365125"/>
            <a:ext cx="10515600" cy="1325563"/>
          </a:xfrm>
        </p:spPr>
        <p:txBody>
          <a:bodyPr vert="horz" lIns="91440" tIns="45720" rIns="91440" bIns="45720" rtlCol="0" anchor="ctr">
            <a:normAutofit/>
          </a:bodyPr>
          <a:lstStyle/>
          <a:p>
            <a:r>
              <a:rPr lang="es-ES_tradnl" b="1" dirty="0">
                <a:latin typeface="Eurostile" panose="020B0504020202050204" pitchFamily="34" charset="77"/>
              </a:rPr>
              <a:t>Tratamiento de datos</a:t>
            </a:r>
          </a:p>
        </p:txBody>
      </p:sp>
      <p:pic>
        <p:nvPicPr>
          <p:cNvPr id="4" name="Picture 3">
            <a:extLst>
              <a:ext uri="{FF2B5EF4-FFF2-40B4-BE49-F238E27FC236}">
                <a16:creationId xmlns:a16="http://schemas.microsoft.com/office/drawing/2014/main" id="{FA9B14E9-B86E-0E42-B637-3857B7BEBD1F}"/>
              </a:ext>
            </a:extLst>
          </p:cNvPr>
          <p:cNvPicPr>
            <a:picLocks noChangeAspect="1"/>
          </p:cNvPicPr>
          <p:nvPr/>
        </p:nvPicPr>
        <p:blipFill>
          <a:blip r:embed="rId3"/>
          <a:stretch>
            <a:fillRect/>
          </a:stretch>
        </p:blipFill>
        <p:spPr>
          <a:xfrm>
            <a:off x="0" y="2631265"/>
            <a:ext cx="8458200" cy="3594100"/>
          </a:xfrm>
          <a:prstGeom prst="rect">
            <a:avLst/>
          </a:prstGeom>
        </p:spPr>
      </p:pic>
    </p:spTree>
    <p:extLst>
      <p:ext uri="{BB962C8B-B14F-4D97-AF65-F5344CB8AC3E}">
        <p14:creationId xmlns:p14="http://schemas.microsoft.com/office/powerpoint/2010/main" val="13353184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CA0D271-AF27-B846-AB30-D7EA52353FF2}"/>
              </a:ext>
            </a:extLst>
          </p:cNvPr>
          <p:cNvSpPr>
            <a:spLocks noGrp="1"/>
          </p:cNvSpPr>
          <p:nvPr>
            <p:ph type="title"/>
          </p:nvPr>
        </p:nvSpPr>
        <p:spPr/>
        <p:txBody>
          <a:bodyPr/>
          <a:lstStyle/>
          <a:p>
            <a:r>
              <a:rPr lang="es-ES_tradnl" dirty="0"/>
              <a:t>Ejercicio 4</a:t>
            </a:r>
          </a:p>
        </p:txBody>
      </p:sp>
      <p:sp>
        <p:nvSpPr>
          <p:cNvPr id="4" name="Rectangle 3">
            <a:extLst>
              <a:ext uri="{FF2B5EF4-FFF2-40B4-BE49-F238E27FC236}">
                <a16:creationId xmlns:a16="http://schemas.microsoft.com/office/drawing/2014/main" id="{083E1157-5F7A-1C44-9A42-EEE886542A6E}"/>
              </a:ext>
            </a:extLst>
          </p:cNvPr>
          <p:cNvSpPr/>
          <p:nvPr/>
        </p:nvSpPr>
        <p:spPr>
          <a:xfrm>
            <a:off x="579408" y="1590120"/>
            <a:ext cx="6563264" cy="5003323"/>
          </a:xfrm>
          <a:prstGeom prst="rect">
            <a:avLst/>
          </a:prstGeom>
          <a:solidFill>
            <a:schemeClr val="tx1">
              <a:alpha val="6792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_tradnl" sz="2400" b="1" dirty="0"/>
          </a:p>
          <a:p>
            <a:endParaRPr lang="es-ES_tradnl" sz="2400" b="1" dirty="0"/>
          </a:p>
          <a:p>
            <a:r>
              <a:rPr lang="es-ES_tradnl" sz="2400" b="1" dirty="0"/>
              <a:t>Enunciado</a:t>
            </a:r>
            <a:r>
              <a:rPr lang="es-ES_tradnl" dirty="0"/>
              <a:t>:</a:t>
            </a:r>
          </a:p>
          <a:p>
            <a:pPr marL="342900" indent="-342900">
              <a:buFont typeface="+mj-lt"/>
              <a:buAutoNum type="arabicPeriod"/>
            </a:pPr>
            <a:r>
              <a:rPr lang="es-ES_tradnl" dirty="0"/>
              <a:t>Convertir los datos  pertinentes en enteros</a:t>
            </a:r>
          </a:p>
          <a:p>
            <a:pPr marL="342900" indent="-342900">
              <a:buFont typeface="+mj-lt"/>
              <a:buAutoNum type="arabicPeriod"/>
            </a:pPr>
            <a:r>
              <a:rPr lang="es-ES_tradnl" dirty="0"/>
              <a:t>Convertir los datos pertinentes en fechas</a:t>
            </a:r>
          </a:p>
          <a:p>
            <a:pPr marL="342900" indent="-342900">
              <a:buFont typeface="+mj-lt"/>
              <a:buAutoNum type="arabicPeriod"/>
            </a:pPr>
            <a:endParaRPr lang="es-ES_tradnl" dirty="0"/>
          </a:p>
          <a:p>
            <a:pPr marL="342900" indent="-342900">
              <a:buFont typeface="+mj-lt"/>
              <a:buAutoNum type="arabicPeriod"/>
            </a:pPr>
            <a:endParaRPr lang="es-ES_tradnl" dirty="0"/>
          </a:p>
          <a:p>
            <a:r>
              <a:rPr lang="es-ES_tradnl" b="1" dirty="0"/>
              <a:t>Ayuda</a:t>
            </a:r>
            <a:r>
              <a:rPr lang="es-ES_tradnl" dirty="0"/>
              <a:t>: </a:t>
            </a:r>
          </a:p>
          <a:p>
            <a:r>
              <a:rPr lang="en-IE" sz="2400" dirty="0" err="1">
                <a:solidFill>
                  <a:schemeClr val="bg1">
                    <a:lumMod val="95000"/>
                  </a:schemeClr>
                </a:solidFill>
              </a:rPr>
              <a:t>const</a:t>
            </a:r>
            <a:r>
              <a:rPr lang="en-IE" sz="2400" dirty="0">
                <a:solidFill>
                  <a:schemeClr val="bg1">
                    <a:lumMod val="95000"/>
                  </a:schemeClr>
                </a:solidFill>
              </a:rPr>
              <a:t> </a:t>
            </a:r>
            <a:r>
              <a:rPr lang="en-IE" sz="2400" dirty="0" err="1">
                <a:solidFill>
                  <a:schemeClr val="bg1">
                    <a:lumMod val="95000"/>
                  </a:schemeClr>
                </a:solidFill>
              </a:rPr>
              <a:t>formatDate</a:t>
            </a:r>
            <a:r>
              <a:rPr lang="en-IE" sz="2400" dirty="0">
                <a:solidFill>
                  <a:schemeClr val="bg1">
                    <a:lumMod val="95000"/>
                  </a:schemeClr>
                </a:solidFill>
              </a:rPr>
              <a:t> = d3.timeParse("%</a:t>
            </a:r>
            <a:r>
              <a:rPr lang="en-IE" sz="2400" dirty="0" err="1">
                <a:solidFill>
                  <a:schemeClr val="bg1">
                    <a:lumMod val="95000"/>
                  </a:schemeClr>
                </a:solidFill>
              </a:rPr>
              <a:t>d%m%Y</a:t>
            </a:r>
            <a:r>
              <a:rPr lang="en-IE" sz="2400" dirty="0">
                <a:solidFill>
                  <a:schemeClr val="bg1">
                    <a:lumMod val="95000"/>
                  </a:schemeClr>
                </a:solidFill>
              </a:rPr>
              <a:t>");</a:t>
            </a:r>
          </a:p>
          <a:p>
            <a:endParaRPr lang="es-ES_tradnl" dirty="0"/>
          </a:p>
          <a:p>
            <a:r>
              <a:rPr lang="es-ES_tradnl" dirty="0"/>
              <a:t>https://d3-wiki.readthedocs.io/</a:t>
            </a:r>
            <a:r>
              <a:rPr lang="es-ES_tradnl" dirty="0" err="1"/>
              <a:t>zh_CN</a:t>
            </a:r>
            <a:r>
              <a:rPr lang="es-ES_tradnl" dirty="0"/>
              <a:t>/master/Time-</a:t>
            </a:r>
            <a:r>
              <a:rPr lang="es-ES_tradnl" dirty="0" err="1"/>
              <a:t>Formatting</a:t>
            </a:r>
            <a:r>
              <a:rPr lang="es-ES_tradnl" dirty="0"/>
              <a:t>/</a:t>
            </a:r>
          </a:p>
          <a:p>
            <a:endParaRPr lang="es-ES_tradnl" sz="2400" dirty="0"/>
          </a:p>
          <a:p>
            <a:endParaRPr lang="es-ES_tradnl" sz="2400" b="1" dirty="0"/>
          </a:p>
        </p:txBody>
      </p:sp>
    </p:spTree>
    <p:extLst>
      <p:ext uri="{BB962C8B-B14F-4D97-AF65-F5344CB8AC3E}">
        <p14:creationId xmlns:p14="http://schemas.microsoft.com/office/powerpoint/2010/main" val="2459037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4AAEF-6603-A34B-93BC-12715A61C439}"/>
              </a:ext>
            </a:extLst>
          </p:cNvPr>
          <p:cNvSpPr>
            <a:spLocks noGrp="1"/>
          </p:cNvSpPr>
          <p:nvPr>
            <p:ph type="title" idx="4294967295"/>
          </p:nvPr>
        </p:nvSpPr>
        <p:spPr>
          <a:xfrm>
            <a:off x="0" y="365125"/>
            <a:ext cx="10515600" cy="1325563"/>
          </a:xfrm>
        </p:spPr>
        <p:txBody>
          <a:bodyPr vert="horz" lIns="91440" tIns="45720" rIns="91440" bIns="45720" rtlCol="0" anchor="ctr">
            <a:normAutofit/>
          </a:bodyPr>
          <a:lstStyle/>
          <a:p>
            <a:r>
              <a:rPr lang="es-ES_tradnl" b="1" dirty="0">
                <a:latin typeface="Eurostile" panose="020B0504020202050204" pitchFamily="34" charset="77"/>
              </a:rPr>
              <a:t>Data </a:t>
            </a:r>
            <a:r>
              <a:rPr lang="es-ES_tradnl" b="1" dirty="0" err="1">
                <a:latin typeface="Eurostile" panose="020B0504020202050204" pitchFamily="34" charset="77"/>
              </a:rPr>
              <a:t>binding</a:t>
            </a:r>
            <a:r>
              <a:rPr lang="es-ES_tradnl" b="1" dirty="0">
                <a:latin typeface="Eurostile" panose="020B0504020202050204" pitchFamily="34" charset="77"/>
              </a:rPr>
              <a:t> (enlazando datos)</a:t>
            </a:r>
          </a:p>
        </p:txBody>
      </p:sp>
      <p:grpSp>
        <p:nvGrpSpPr>
          <p:cNvPr id="24" name="Group 23">
            <a:extLst>
              <a:ext uri="{FF2B5EF4-FFF2-40B4-BE49-F238E27FC236}">
                <a16:creationId xmlns:a16="http://schemas.microsoft.com/office/drawing/2014/main" id="{66D65AE5-808B-7A4C-8D25-C3928865A923}"/>
              </a:ext>
            </a:extLst>
          </p:cNvPr>
          <p:cNvGrpSpPr/>
          <p:nvPr/>
        </p:nvGrpSpPr>
        <p:grpSpPr>
          <a:xfrm>
            <a:off x="7859949" y="234233"/>
            <a:ext cx="3960957" cy="437745"/>
            <a:chOff x="3124200" y="5563826"/>
            <a:chExt cx="18129250" cy="2003552"/>
          </a:xfrm>
        </p:grpSpPr>
        <p:cxnSp>
          <p:nvCxnSpPr>
            <p:cNvPr id="25" name="Straight Connector 24">
              <a:extLst>
                <a:ext uri="{FF2B5EF4-FFF2-40B4-BE49-F238E27FC236}">
                  <a16:creationId xmlns:a16="http://schemas.microsoft.com/office/drawing/2014/main" id="{3DBD9009-3661-204E-9176-23DEEB59B41A}"/>
                </a:ext>
              </a:extLst>
            </p:cNvPr>
            <p:cNvCxnSpPr>
              <a:cxnSpLocks/>
            </p:cNvCxnSpPr>
            <p:nvPr/>
          </p:nvCxnSpPr>
          <p:spPr>
            <a:xfrm>
              <a:off x="3987800" y="6565600"/>
              <a:ext cx="7337423" cy="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Hexagon 25">
              <a:extLst>
                <a:ext uri="{FF2B5EF4-FFF2-40B4-BE49-F238E27FC236}">
                  <a16:creationId xmlns:a16="http://schemas.microsoft.com/office/drawing/2014/main" id="{2D97A720-D790-6448-9D66-79CBD435F36D}"/>
                </a:ext>
              </a:extLst>
            </p:cNvPr>
            <p:cNvSpPr/>
            <p:nvPr/>
          </p:nvSpPr>
          <p:spPr>
            <a:xfrm rot="5400000">
              <a:off x="2986024" y="5702002"/>
              <a:ext cx="2003552" cy="1727200"/>
            </a:xfrm>
            <a:prstGeom prst="hexagon">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27" name="Hexagon 26">
              <a:extLst>
                <a:ext uri="{FF2B5EF4-FFF2-40B4-BE49-F238E27FC236}">
                  <a16:creationId xmlns:a16="http://schemas.microsoft.com/office/drawing/2014/main" id="{F7992C6A-8060-7B44-82C1-5CC49EBCEF86}"/>
                </a:ext>
              </a:extLst>
            </p:cNvPr>
            <p:cNvSpPr/>
            <p:nvPr/>
          </p:nvSpPr>
          <p:spPr>
            <a:xfrm rot="5400000">
              <a:off x="11187048" y="5702002"/>
              <a:ext cx="2003552" cy="1727200"/>
            </a:xfrm>
            <a:prstGeom prst="hexagon">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28" name="Hexagon 27">
              <a:extLst>
                <a:ext uri="{FF2B5EF4-FFF2-40B4-BE49-F238E27FC236}">
                  <a16:creationId xmlns:a16="http://schemas.microsoft.com/office/drawing/2014/main" id="{951A4460-C4A5-074D-A6AF-D0C7F4C47437}"/>
                </a:ext>
              </a:extLst>
            </p:cNvPr>
            <p:cNvSpPr/>
            <p:nvPr/>
          </p:nvSpPr>
          <p:spPr>
            <a:xfrm rot="5400000">
              <a:off x="7086536" y="5702002"/>
              <a:ext cx="2003552" cy="1727200"/>
            </a:xfrm>
            <a:prstGeom prst="hexagon">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29" name="Hexagon 28">
              <a:extLst>
                <a:ext uri="{FF2B5EF4-FFF2-40B4-BE49-F238E27FC236}">
                  <a16:creationId xmlns:a16="http://schemas.microsoft.com/office/drawing/2014/main" id="{B75BFD96-0EF5-7A42-90F4-2C608B5F6508}"/>
                </a:ext>
              </a:extLst>
            </p:cNvPr>
            <p:cNvSpPr/>
            <p:nvPr/>
          </p:nvSpPr>
          <p:spPr>
            <a:xfrm rot="5400000">
              <a:off x="19388074" y="5702002"/>
              <a:ext cx="2003552" cy="1727200"/>
            </a:xfrm>
            <a:prstGeom prst="hexagon">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30" name="Hexagon 29">
              <a:extLst>
                <a:ext uri="{FF2B5EF4-FFF2-40B4-BE49-F238E27FC236}">
                  <a16:creationId xmlns:a16="http://schemas.microsoft.com/office/drawing/2014/main" id="{CEB860B6-5571-934E-B04B-A1789FBD787A}"/>
                </a:ext>
              </a:extLst>
            </p:cNvPr>
            <p:cNvSpPr/>
            <p:nvPr/>
          </p:nvSpPr>
          <p:spPr>
            <a:xfrm rot="5400000">
              <a:off x="15287562" y="5702002"/>
              <a:ext cx="2003552" cy="1727200"/>
            </a:xfrm>
            <a:prstGeom prst="hexagon">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31" name="TextBox 30">
              <a:extLst>
                <a:ext uri="{FF2B5EF4-FFF2-40B4-BE49-F238E27FC236}">
                  <a16:creationId xmlns:a16="http://schemas.microsoft.com/office/drawing/2014/main" id="{AB68944B-3CA6-D144-9141-DAE1F11016F1}"/>
                </a:ext>
              </a:extLst>
            </p:cNvPr>
            <p:cNvSpPr txBox="1"/>
            <p:nvPr/>
          </p:nvSpPr>
          <p:spPr>
            <a:xfrm>
              <a:off x="7397902" y="5790812"/>
              <a:ext cx="1380813" cy="1549556"/>
            </a:xfrm>
            <a:prstGeom prst="rect">
              <a:avLst/>
            </a:prstGeom>
            <a:noFill/>
          </p:spPr>
          <p:txBody>
            <a:bodyPr wrap="none" rtlCol="0" anchor="ctr">
              <a:spAutoFit/>
            </a:bodyPr>
            <a:lstStyle/>
            <a:p>
              <a:pPr algn="ctr"/>
              <a:r>
                <a:rPr lang="en-US" sz="1600" b="1" dirty="0">
                  <a:solidFill>
                    <a:schemeClr val="bg1"/>
                  </a:solidFill>
                  <a:latin typeface="Poppins" pitchFamily="2" charset="77"/>
                  <a:cs typeface="Poppins" pitchFamily="2" charset="77"/>
                </a:rPr>
                <a:t>2</a:t>
              </a:r>
            </a:p>
          </p:txBody>
        </p:sp>
      </p:grpSp>
      <p:sp>
        <p:nvSpPr>
          <p:cNvPr id="11" name="TextBox 10">
            <a:extLst>
              <a:ext uri="{FF2B5EF4-FFF2-40B4-BE49-F238E27FC236}">
                <a16:creationId xmlns:a16="http://schemas.microsoft.com/office/drawing/2014/main" id="{3CDE66A6-3DD0-5948-A3CA-96B61BE0D506}"/>
              </a:ext>
            </a:extLst>
          </p:cNvPr>
          <p:cNvSpPr txBox="1"/>
          <p:nvPr/>
        </p:nvSpPr>
        <p:spPr>
          <a:xfrm>
            <a:off x="387927" y="1690688"/>
            <a:ext cx="10607391" cy="523220"/>
          </a:xfrm>
          <a:prstGeom prst="rect">
            <a:avLst/>
          </a:prstGeom>
          <a:noFill/>
        </p:spPr>
        <p:txBody>
          <a:bodyPr wrap="none" rtlCol="0">
            <a:spAutoFit/>
          </a:bodyPr>
          <a:lstStyle/>
          <a:p>
            <a:r>
              <a:rPr lang="es-ES_tradnl" sz="2800" b="1" dirty="0">
                <a:latin typeface="Eurostile" panose="020B0504020202050204" pitchFamily="34" charset="77"/>
              </a:rPr>
              <a:t>Data / </a:t>
            </a:r>
            <a:r>
              <a:rPr lang="es-ES_tradnl" sz="2800" b="1" dirty="0" err="1">
                <a:latin typeface="Eurostile" panose="020B0504020202050204" pitchFamily="34" charset="77"/>
              </a:rPr>
              <a:t>datum</a:t>
            </a:r>
            <a:r>
              <a:rPr lang="es-ES_tradnl" sz="2800" b="1" dirty="0">
                <a:latin typeface="Eurostile" panose="020B0504020202050204" pitchFamily="34" charset="77"/>
              </a:rPr>
              <a:t>: </a:t>
            </a:r>
            <a:r>
              <a:rPr lang="es-ES_tradnl" sz="2400" dirty="0">
                <a:latin typeface="Eurostile" panose="020B0504020202050204" pitchFamily="34" charset="77"/>
              </a:rPr>
              <a:t>Sobre una selección, inyecta datos. Con data, une los datos (</a:t>
            </a:r>
            <a:r>
              <a:rPr lang="es-ES_tradnl" sz="2400" dirty="0" err="1">
                <a:latin typeface="Eurostile" panose="020B0504020202050204" pitchFamily="34" charset="77"/>
              </a:rPr>
              <a:t>join</a:t>
            </a:r>
            <a:r>
              <a:rPr lang="es-ES_tradnl" sz="2400" dirty="0">
                <a:latin typeface="Eurostile" panose="020B0504020202050204" pitchFamily="34" charset="77"/>
              </a:rPr>
              <a:t>)</a:t>
            </a:r>
          </a:p>
        </p:txBody>
      </p:sp>
      <p:sp>
        <p:nvSpPr>
          <p:cNvPr id="12" name="TextBox 11">
            <a:extLst>
              <a:ext uri="{FF2B5EF4-FFF2-40B4-BE49-F238E27FC236}">
                <a16:creationId xmlns:a16="http://schemas.microsoft.com/office/drawing/2014/main" id="{0E4A7230-732B-6343-B731-622F9BE8EE9C}"/>
              </a:ext>
            </a:extLst>
          </p:cNvPr>
          <p:cNvSpPr txBox="1"/>
          <p:nvPr/>
        </p:nvSpPr>
        <p:spPr>
          <a:xfrm>
            <a:off x="387927" y="2404760"/>
            <a:ext cx="11051423" cy="1261884"/>
          </a:xfrm>
          <a:prstGeom prst="rect">
            <a:avLst/>
          </a:prstGeom>
          <a:noFill/>
        </p:spPr>
        <p:txBody>
          <a:bodyPr wrap="none" rtlCol="0">
            <a:spAutoFit/>
          </a:bodyPr>
          <a:lstStyle/>
          <a:p>
            <a:r>
              <a:rPr lang="es-ES_tradnl" sz="2800" b="1" dirty="0" err="1">
                <a:latin typeface="Eurostile" panose="020B0504020202050204" pitchFamily="34" charset="77"/>
              </a:rPr>
              <a:t>enter</a:t>
            </a:r>
            <a:r>
              <a:rPr lang="es-ES_tradnl" sz="2800" b="1" dirty="0">
                <a:latin typeface="Eurostile" panose="020B0504020202050204" pitchFamily="34" charset="77"/>
              </a:rPr>
              <a:t>:</a:t>
            </a:r>
          </a:p>
          <a:p>
            <a:pPr indent="-285750">
              <a:buFont typeface="Arial" panose="020B0604020202020204" pitchFamily="34" charset="0"/>
              <a:buChar char="•"/>
            </a:pPr>
            <a:r>
              <a:rPr lang="es-ES_tradnl" sz="2400" dirty="0">
                <a:latin typeface="Eurostile" panose="020B0504020202050204" pitchFamily="34" charset="77"/>
              </a:rPr>
              <a:t>Compara datos con la selección y deja solo los que no tienen elementos en el DOM.</a:t>
            </a:r>
          </a:p>
          <a:p>
            <a:pPr indent="-285750">
              <a:buFont typeface="Arial" panose="020B0604020202020204" pitchFamily="34" charset="0"/>
              <a:buChar char="•"/>
            </a:pPr>
            <a:r>
              <a:rPr lang="es-ES_tradnl" sz="2400" dirty="0">
                <a:latin typeface="Eurostile" panose="020B0504020202050204" pitchFamily="34" charset="77"/>
              </a:rPr>
              <a:t>Crea una selección “fantasma”, donde hay que hacer un </a:t>
            </a:r>
            <a:r>
              <a:rPr lang="es-ES_tradnl" sz="2400" dirty="0" err="1">
                <a:latin typeface="Eurostile" panose="020B0504020202050204" pitchFamily="34" charset="77"/>
              </a:rPr>
              <a:t>append</a:t>
            </a:r>
            <a:endParaRPr lang="es-ES_tradnl" sz="2400" dirty="0">
              <a:latin typeface="Eurostile" panose="020B0504020202050204" pitchFamily="34" charset="77"/>
            </a:endParaRPr>
          </a:p>
        </p:txBody>
      </p:sp>
      <p:sp>
        <p:nvSpPr>
          <p:cNvPr id="13" name="TextBox 12">
            <a:extLst>
              <a:ext uri="{FF2B5EF4-FFF2-40B4-BE49-F238E27FC236}">
                <a16:creationId xmlns:a16="http://schemas.microsoft.com/office/drawing/2014/main" id="{BC11EFBC-A5EB-2642-8763-40EE369DB1EB}"/>
              </a:ext>
            </a:extLst>
          </p:cNvPr>
          <p:cNvSpPr txBox="1"/>
          <p:nvPr/>
        </p:nvSpPr>
        <p:spPr>
          <a:xfrm>
            <a:off x="387927" y="3919051"/>
            <a:ext cx="10953640" cy="1261884"/>
          </a:xfrm>
          <a:prstGeom prst="rect">
            <a:avLst/>
          </a:prstGeom>
          <a:noFill/>
        </p:spPr>
        <p:txBody>
          <a:bodyPr wrap="none" rtlCol="0">
            <a:spAutoFit/>
          </a:bodyPr>
          <a:lstStyle/>
          <a:p>
            <a:r>
              <a:rPr lang="es-ES_tradnl" sz="2800" b="1" dirty="0" err="1">
                <a:latin typeface="Eurostile" panose="020B0504020202050204" pitchFamily="34" charset="77"/>
              </a:rPr>
              <a:t>update</a:t>
            </a:r>
            <a:r>
              <a:rPr lang="es-ES_tradnl" sz="2800" b="1" dirty="0">
                <a:latin typeface="Eurostile" panose="020B0504020202050204" pitchFamily="34" charset="77"/>
              </a:rPr>
              <a:t> </a:t>
            </a:r>
            <a:r>
              <a:rPr lang="es-ES_tradnl" sz="2800" dirty="0">
                <a:latin typeface="Eurostile" panose="020B0504020202050204" pitchFamily="34" charset="77"/>
              </a:rPr>
              <a:t>(no es una función)</a:t>
            </a:r>
            <a:r>
              <a:rPr lang="es-ES_tradnl" sz="2800" b="1" dirty="0">
                <a:latin typeface="Eurostile" panose="020B0504020202050204" pitchFamily="34" charset="77"/>
              </a:rPr>
              <a:t>:</a:t>
            </a:r>
          </a:p>
          <a:p>
            <a:pPr indent="-285750">
              <a:buFont typeface="Arial" panose="020B0604020202020204" pitchFamily="34" charset="0"/>
              <a:buChar char="•"/>
            </a:pPr>
            <a:r>
              <a:rPr lang="es-ES_tradnl" sz="2400" dirty="0">
                <a:latin typeface="Eurostile" panose="020B0504020202050204" pitchFamily="34" charset="77"/>
              </a:rPr>
              <a:t>Compara datos con la selección y deja solo los que ya tienen elementos en el DOM</a:t>
            </a:r>
          </a:p>
          <a:p>
            <a:pPr indent="-285750">
              <a:buFont typeface="Arial" panose="020B0604020202020204" pitchFamily="34" charset="0"/>
              <a:buChar char="•"/>
            </a:pPr>
            <a:r>
              <a:rPr lang="es-ES_tradnl" sz="2400" dirty="0">
                <a:latin typeface="Eurostile" panose="020B0504020202050204" pitchFamily="34" charset="77"/>
              </a:rPr>
              <a:t>Permite modificar los elementos existentes</a:t>
            </a:r>
          </a:p>
        </p:txBody>
      </p:sp>
      <p:sp>
        <p:nvSpPr>
          <p:cNvPr id="14" name="TextBox 13">
            <a:extLst>
              <a:ext uri="{FF2B5EF4-FFF2-40B4-BE49-F238E27FC236}">
                <a16:creationId xmlns:a16="http://schemas.microsoft.com/office/drawing/2014/main" id="{9CF3170E-8E3E-BA4E-94F2-8F2A8CCD0959}"/>
              </a:ext>
            </a:extLst>
          </p:cNvPr>
          <p:cNvSpPr txBox="1"/>
          <p:nvPr/>
        </p:nvSpPr>
        <p:spPr>
          <a:xfrm>
            <a:off x="387927" y="5373097"/>
            <a:ext cx="11580414" cy="1261884"/>
          </a:xfrm>
          <a:prstGeom prst="rect">
            <a:avLst/>
          </a:prstGeom>
          <a:noFill/>
        </p:spPr>
        <p:txBody>
          <a:bodyPr wrap="none" rtlCol="0">
            <a:spAutoFit/>
          </a:bodyPr>
          <a:lstStyle/>
          <a:p>
            <a:r>
              <a:rPr lang="es-ES_tradnl" sz="2800" b="1" dirty="0" err="1">
                <a:latin typeface="Eurostile" panose="020B0504020202050204" pitchFamily="34" charset="77"/>
              </a:rPr>
              <a:t>exit</a:t>
            </a:r>
            <a:r>
              <a:rPr lang="es-ES_tradnl" sz="2800" b="1" dirty="0">
                <a:latin typeface="Eurostile" panose="020B0504020202050204" pitchFamily="34" charset="77"/>
              </a:rPr>
              <a:t>:</a:t>
            </a:r>
          </a:p>
          <a:p>
            <a:pPr indent="-285750">
              <a:buFont typeface="Arial" panose="020B0604020202020204" pitchFamily="34" charset="0"/>
              <a:buChar char="•"/>
            </a:pPr>
            <a:r>
              <a:rPr lang="es-ES_tradnl" sz="2400" dirty="0">
                <a:latin typeface="Eurostile" panose="020B0504020202050204" pitchFamily="34" charset="77"/>
              </a:rPr>
              <a:t>Compara datos con la selección y deja solo los elementos que no tienen datos (sobran).</a:t>
            </a:r>
          </a:p>
          <a:p>
            <a:pPr indent="-285750">
              <a:buFont typeface="Arial" panose="020B0604020202020204" pitchFamily="34" charset="0"/>
              <a:buChar char="•"/>
            </a:pPr>
            <a:r>
              <a:rPr lang="es-ES_tradnl" sz="2400" dirty="0">
                <a:latin typeface="Eurostile" panose="020B0504020202050204" pitchFamily="34" charset="77"/>
              </a:rPr>
              <a:t>Permite eliminar </a:t>
            </a:r>
            <a:r>
              <a:rPr lang="es-ES_tradnl" sz="2400">
                <a:latin typeface="Eurostile" panose="020B0504020202050204" pitchFamily="34" charset="77"/>
              </a:rPr>
              <a:t>los elementos que ya no tienen datos</a:t>
            </a:r>
            <a:endParaRPr lang="es-ES_tradnl" sz="2400" dirty="0">
              <a:latin typeface="Eurostile" panose="020B0504020202050204" pitchFamily="34" charset="77"/>
            </a:endParaRPr>
          </a:p>
        </p:txBody>
      </p:sp>
    </p:spTree>
    <p:extLst>
      <p:ext uri="{BB962C8B-B14F-4D97-AF65-F5344CB8AC3E}">
        <p14:creationId xmlns:p14="http://schemas.microsoft.com/office/powerpoint/2010/main" val="1232725032"/>
      </p:ext>
    </p:extLst>
  </p:cSld>
  <p:clrMapOvr>
    <a:masterClrMapping/>
  </p:clrMapOvr>
  <p:extLst>
    <p:ext uri="{6950BFC3-D8DA-4A85-94F7-54DA5524770B}">
      <p188:commentRel xmlns:p188="http://schemas.microsoft.com/office/powerpoint/2018/8/main" r:id="rId3"/>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45496-C1CE-7646-9290-1E52FCC74F1F}"/>
              </a:ext>
            </a:extLst>
          </p:cNvPr>
          <p:cNvSpPr>
            <a:spLocks noGrp="1"/>
          </p:cNvSpPr>
          <p:nvPr>
            <p:ph type="title"/>
          </p:nvPr>
        </p:nvSpPr>
        <p:spPr/>
        <p:txBody>
          <a:bodyPr/>
          <a:lstStyle/>
          <a:p>
            <a:r>
              <a:rPr lang="es-ES_tradnl" dirty="0"/>
              <a:t>Ejercicio 5</a:t>
            </a:r>
          </a:p>
        </p:txBody>
      </p:sp>
      <p:sp>
        <p:nvSpPr>
          <p:cNvPr id="3" name="Rectangle 2">
            <a:extLst>
              <a:ext uri="{FF2B5EF4-FFF2-40B4-BE49-F238E27FC236}">
                <a16:creationId xmlns:a16="http://schemas.microsoft.com/office/drawing/2014/main" id="{94A2C6E2-EAD3-2940-AEEC-70EF9685A7BE}"/>
              </a:ext>
            </a:extLst>
          </p:cNvPr>
          <p:cNvSpPr/>
          <p:nvPr/>
        </p:nvSpPr>
        <p:spPr>
          <a:xfrm>
            <a:off x="579408" y="1590120"/>
            <a:ext cx="6563264" cy="5003323"/>
          </a:xfrm>
          <a:prstGeom prst="rect">
            <a:avLst/>
          </a:prstGeom>
          <a:solidFill>
            <a:schemeClr val="tx1">
              <a:alpha val="6792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_tradnl" sz="2400" b="1" dirty="0"/>
          </a:p>
          <a:p>
            <a:endParaRPr lang="es-ES_tradnl" sz="2400" b="1" dirty="0"/>
          </a:p>
          <a:p>
            <a:r>
              <a:rPr lang="es-ES_tradnl" sz="2400" b="1" dirty="0"/>
              <a:t>Enunciado</a:t>
            </a:r>
            <a:r>
              <a:rPr lang="es-ES_tradnl" dirty="0"/>
              <a:t>:</a:t>
            </a:r>
          </a:p>
          <a:p>
            <a:pPr marL="342900" indent="-342900">
              <a:buFont typeface="+mj-lt"/>
              <a:buAutoNum type="arabicPeriod"/>
            </a:pPr>
            <a:r>
              <a:rPr lang="es-ES_tradnl" dirty="0" err="1"/>
              <a:t>Enter</a:t>
            </a:r>
            <a:r>
              <a:rPr lang="es-ES_tradnl" dirty="0"/>
              <a:t>: Crear </a:t>
            </a:r>
            <a:r>
              <a:rPr lang="es-ES_tradnl" dirty="0" err="1"/>
              <a:t>divs</a:t>
            </a:r>
            <a:r>
              <a:rPr lang="es-ES_tradnl" dirty="0"/>
              <a:t> y etiquetas &lt;p&gt; para mostrar el contenido de </a:t>
            </a:r>
            <a:r>
              <a:rPr lang="es-ES_tradnl" dirty="0" err="1"/>
              <a:t>datos.json</a:t>
            </a:r>
            <a:endParaRPr lang="es-ES_tradnl" dirty="0"/>
          </a:p>
          <a:p>
            <a:pPr marL="342900" indent="-342900">
              <a:buFont typeface="+mj-lt"/>
              <a:buAutoNum type="arabicPeriod"/>
            </a:pPr>
            <a:endParaRPr lang="es-ES_tradnl" dirty="0"/>
          </a:p>
          <a:p>
            <a:endParaRPr lang="es-ES_tradnl" sz="2400" dirty="0"/>
          </a:p>
          <a:p>
            <a:endParaRPr lang="es-ES_tradnl" sz="2400" b="1" dirty="0"/>
          </a:p>
        </p:txBody>
      </p:sp>
    </p:spTree>
    <p:extLst>
      <p:ext uri="{BB962C8B-B14F-4D97-AF65-F5344CB8AC3E}">
        <p14:creationId xmlns:p14="http://schemas.microsoft.com/office/powerpoint/2010/main" val="2359768999"/>
      </p:ext>
    </p:extLst>
  </p:cSld>
  <p:clrMapOvr>
    <a:masterClrMapping/>
  </p:clrMapOvr>
  <p:extLst>
    <p:ext uri="{6950BFC3-D8DA-4A85-94F7-54DA5524770B}">
      <p188:commentRel xmlns:p188="http://schemas.microsoft.com/office/powerpoint/2018/8/main" r:id="rId3"/>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45496-C1CE-7646-9290-1E52FCC74F1F}"/>
              </a:ext>
            </a:extLst>
          </p:cNvPr>
          <p:cNvSpPr>
            <a:spLocks noGrp="1"/>
          </p:cNvSpPr>
          <p:nvPr>
            <p:ph type="title"/>
          </p:nvPr>
        </p:nvSpPr>
        <p:spPr/>
        <p:txBody>
          <a:bodyPr/>
          <a:lstStyle/>
          <a:p>
            <a:r>
              <a:rPr lang="es-ES_tradnl" dirty="0"/>
              <a:t>Ejercicio 6</a:t>
            </a:r>
          </a:p>
        </p:txBody>
      </p:sp>
      <p:sp>
        <p:nvSpPr>
          <p:cNvPr id="3" name="Rectangle 2">
            <a:extLst>
              <a:ext uri="{FF2B5EF4-FFF2-40B4-BE49-F238E27FC236}">
                <a16:creationId xmlns:a16="http://schemas.microsoft.com/office/drawing/2014/main" id="{94A2C6E2-EAD3-2940-AEEC-70EF9685A7BE}"/>
              </a:ext>
            </a:extLst>
          </p:cNvPr>
          <p:cNvSpPr/>
          <p:nvPr/>
        </p:nvSpPr>
        <p:spPr>
          <a:xfrm>
            <a:off x="579408" y="1590120"/>
            <a:ext cx="6563264" cy="5003323"/>
          </a:xfrm>
          <a:prstGeom prst="rect">
            <a:avLst/>
          </a:prstGeom>
          <a:solidFill>
            <a:schemeClr val="tx1">
              <a:alpha val="6792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_tradnl" sz="2400" b="1" dirty="0"/>
          </a:p>
          <a:p>
            <a:endParaRPr lang="es-ES_tradnl" sz="2400" b="1" dirty="0"/>
          </a:p>
          <a:p>
            <a:r>
              <a:rPr lang="es-ES_tradnl" sz="2400" b="1" dirty="0"/>
              <a:t>Enunciado</a:t>
            </a:r>
            <a:r>
              <a:rPr lang="es-ES_tradnl" dirty="0"/>
              <a:t>:</a:t>
            </a:r>
          </a:p>
          <a:p>
            <a:pPr marL="342900" indent="-342900">
              <a:buFont typeface="+mj-lt"/>
              <a:buAutoNum type="arabicPeriod"/>
            </a:pPr>
            <a:r>
              <a:rPr lang="es-ES_tradnl" dirty="0" err="1"/>
              <a:t>Update</a:t>
            </a:r>
            <a:r>
              <a:rPr lang="es-ES_tradnl" dirty="0"/>
              <a:t> y </a:t>
            </a:r>
            <a:r>
              <a:rPr lang="es-ES_tradnl" dirty="0" err="1"/>
              <a:t>exit</a:t>
            </a:r>
            <a:r>
              <a:rPr lang="es-ES_tradnl" dirty="0"/>
              <a:t>: En el ejercicio anterior, crear un botón que filtre los países de Europa, y otro que filtre los países de Sudamérica (el resto ya ganarán algo algún día, suponemos).</a:t>
            </a:r>
          </a:p>
          <a:p>
            <a:endParaRPr lang="es-ES_tradnl" sz="2400" dirty="0"/>
          </a:p>
          <a:p>
            <a:endParaRPr lang="es-ES_tradnl" sz="2400" b="1" dirty="0"/>
          </a:p>
        </p:txBody>
      </p:sp>
    </p:spTree>
    <p:extLst>
      <p:ext uri="{BB962C8B-B14F-4D97-AF65-F5344CB8AC3E}">
        <p14:creationId xmlns:p14="http://schemas.microsoft.com/office/powerpoint/2010/main" val="1817415036"/>
      </p:ext>
    </p:extLst>
  </p:cSld>
  <p:clrMapOvr>
    <a:masterClrMapping/>
  </p:clrMapOvr>
  <p:extLst>
    <p:ext uri="{6950BFC3-D8DA-4A85-94F7-54DA5524770B}">
      <p188:commentRel xmlns:p188="http://schemas.microsoft.com/office/powerpoint/2018/8/main" r:id="rId3"/>
    </p:ext>
  </p:extLs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02" name="Picture 6">
            <a:extLst>
              <a:ext uri="{FF2B5EF4-FFF2-40B4-BE49-F238E27FC236}">
                <a16:creationId xmlns:a16="http://schemas.microsoft.com/office/drawing/2014/main" id="{D5910688-6845-E748-93A5-319D97B3AB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699" b="6988"/>
          <a:stretch/>
        </p:blipFill>
        <p:spPr bwMode="auto">
          <a:xfrm>
            <a:off x="0" y="-1"/>
            <a:ext cx="12192000" cy="6858001"/>
          </a:xfrm>
          <a:prstGeom prst="rect">
            <a:avLst/>
          </a:prstGeom>
          <a:solidFill>
            <a:schemeClr val="tx2">
              <a:lumMod val="60000"/>
              <a:lumOff val="40000"/>
            </a:schemeClr>
          </a:solidFill>
          <a:ln>
            <a:noFill/>
          </a:ln>
        </p:spPr>
      </p:pic>
      <p:sp>
        <p:nvSpPr>
          <p:cNvPr id="3" name="Rectangle 2">
            <a:extLst>
              <a:ext uri="{FF2B5EF4-FFF2-40B4-BE49-F238E27FC236}">
                <a16:creationId xmlns:a16="http://schemas.microsoft.com/office/drawing/2014/main" id="{048ABB0D-FF4E-6C40-BD29-ECF26F4BDC74}"/>
              </a:ext>
            </a:extLst>
          </p:cNvPr>
          <p:cNvSpPr/>
          <p:nvPr/>
        </p:nvSpPr>
        <p:spPr>
          <a:xfrm>
            <a:off x="0" y="4399005"/>
            <a:ext cx="2347784" cy="2458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itle 1">
            <a:extLst>
              <a:ext uri="{FF2B5EF4-FFF2-40B4-BE49-F238E27FC236}">
                <a16:creationId xmlns:a16="http://schemas.microsoft.com/office/drawing/2014/main" id="{1B654151-0D6A-D943-9402-F73003DE719E}"/>
              </a:ext>
            </a:extLst>
          </p:cNvPr>
          <p:cNvSpPr>
            <a:spLocks noGrp="1"/>
          </p:cNvSpPr>
          <p:nvPr>
            <p:ph type="title" idx="4294967295"/>
          </p:nvPr>
        </p:nvSpPr>
        <p:spPr>
          <a:xfrm>
            <a:off x="0" y="5378450"/>
            <a:ext cx="6267450" cy="1125538"/>
          </a:xfrm>
        </p:spPr>
        <p:txBody>
          <a:bodyPr vert="horz" lIns="91440" tIns="45720" rIns="91440" bIns="45720" rtlCol="0" anchor="ctr">
            <a:normAutofit/>
          </a:bodyPr>
          <a:lstStyle/>
          <a:p>
            <a:r>
              <a:rPr lang="es-ES_tradnl" b="1" dirty="0">
                <a:latin typeface="Eurostile" panose="020B0504020202050204" pitchFamily="34" charset="77"/>
              </a:rPr>
              <a:t>Escala</a:t>
            </a:r>
          </a:p>
        </p:txBody>
      </p:sp>
      <p:grpSp>
        <p:nvGrpSpPr>
          <p:cNvPr id="17" name="Group 16">
            <a:extLst>
              <a:ext uri="{FF2B5EF4-FFF2-40B4-BE49-F238E27FC236}">
                <a16:creationId xmlns:a16="http://schemas.microsoft.com/office/drawing/2014/main" id="{380E07DE-0A82-F749-8B37-45D8B9C50512}"/>
              </a:ext>
            </a:extLst>
          </p:cNvPr>
          <p:cNvGrpSpPr/>
          <p:nvPr/>
        </p:nvGrpSpPr>
        <p:grpSpPr>
          <a:xfrm>
            <a:off x="7801760" y="159418"/>
            <a:ext cx="3960957" cy="437745"/>
            <a:chOff x="3124200" y="5563826"/>
            <a:chExt cx="18129250" cy="2003552"/>
          </a:xfrm>
        </p:grpSpPr>
        <p:cxnSp>
          <p:nvCxnSpPr>
            <p:cNvPr id="18" name="Straight Connector 17">
              <a:extLst>
                <a:ext uri="{FF2B5EF4-FFF2-40B4-BE49-F238E27FC236}">
                  <a16:creationId xmlns:a16="http://schemas.microsoft.com/office/drawing/2014/main" id="{AB792398-39DD-EC48-BFC3-C68EE9403CAC}"/>
                </a:ext>
              </a:extLst>
            </p:cNvPr>
            <p:cNvCxnSpPr>
              <a:cxnSpLocks/>
            </p:cNvCxnSpPr>
            <p:nvPr/>
          </p:nvCxnSpPr>
          <p:spPr>
            <a:xfrm>
              <a:off x="3987800" y="6565600"/>
              <a:ext cx="7337423" cy="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9" name="Hexagon 18">
              <a:extLst>
                <a:ext uri="{FF2B5EF4-FFF2-40B4-BE49-F238E27FC236}">
                  <a16:creationId xmlns:a16="http://schemas.microsoft.com/office/drawing/2014/main" id="{D28A0ADD-2C16-6C4C-A84D-283697A09863}"/>
                </a:ext>
              </a:extLst>
            </p:cNvPr>
            <p:cNvSpPr/>
            <p:nvPr/>
          </p:nvSpPr>
          <p:spPr>
            <a:xfrm rot="5400000">
              <a:off x="2986024" y="5702002"/>
              <a:ext cx="2003552" cy="1727200"/>
            </a:xfrm>
            <a:prstGeom prst="hexagon">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20" name="Hexagon 19">
              <a:extLst>
                <a:ext uri="{FF2B5EF4-FFF2-40B4-BE49-F238E27FC236}">
                  <a16:creationId xmlns:a16="http://schemas.microsoft.com/office/drawing/2014/main" id="{2835C0AF-FD76-4646-AA7B-D625B2AC104B}"/>
                </a:ext>
              </a:extLst>
            </p:cNvPr>
            <p:cNvSpPr/>
            <p:nvPr/>
          </p:nvSpPr>
          <p:spPr>
            <a:xfrm rot="5400000">
              <a:off x="11187048" y="5702002"/>
              <a:ext cx="2003552" cy="1727200"/>
            </a:xfrm>
            <a:prstGeom prst="hexagon">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21" name="Hexagon 20">
              <a:extLst>
                <a:ext uri="{FF2B5EF4-FFF2-40B4-BE49-F238E27FC236}">
                  <a16:creationId xmlns:a16="http://schemas.microsoft.com/office/drawing/2014/main" id="{31190BA3-4EAD-BF42-BF56-3B93752668F9}"/>
                </a:ext>
              </a:extLst>
            </p:cNvPr>
            <p:cNvSpPr/>
            <p:nvPr/>
          </p:nvSpPr>
          <p:spPr>
            <a:xfrm rot="5400000">
              <a:off x="7086536" y="5702002"/>
              <a:ext cx="2003552" cy="1727200"/>
            </a:xfrm>
            <a:prstGeom prst="hexagon">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22" name="Hexagon 21">
              <a:extLst>
                <a:ext uri="{FF2B5EF4-FFF2-40B4-BE49-F238E27FC236}">
                  <a16:creationId xmlns:a16="http://schemas.microsoft.com/office/drawing/2014/main" id="{AF117C5D-693D-7E46-8658-0963D255ABA9}"/>
                </a:ext>
              </a:extLst>
            </p:cNvPr>
            <p:cNvSpPr/>
            <p:nvPr/>
          </p:nvSpPr>
          <p:spPr>
            <a:xfrm rot="5400000">
              <a:off x="19388074" y="5702002"/>
              <a:ext cx="2003552" cy="1727200"/>
            </a:xfrm>
            <a:prstGeom prst="hexagon">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23" name="Hexagon 22">
              <a:extLst>
                <a:ext uri="{FF2B5EF4-FFF2-40B4-BE49-F238E27FC236}">
                  <a16:creationId xmlns:a16="http://schemas.microsoft.com/office/drawing/2014/main" id="{60FF3C54-0B5F-A74C-9380-25766297E7DD}"/>
                </a:ext>
              </a:extLst>
            </p:cNvPr>
            <p:cNvSpPr/>
            <p:nvPr/>
          </p:nvSpPr>
          <p:spPr>
            <a:xfrm rot="5400000">
              <a:off x="15287562" y="5702002"/>
              <a:ext cx="2003552" cy="1727200"/>
            </a:xfrm>
            <a:prstGeom prst="hexagon">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24" name="TextBox 23">
              <a:extLst>
                <a:ext uri="{FF2B5EF4-FFF2-40B4-BE49-F238E27FC236}">
                  <a16:creationId xmlns:a16="http://schemas.microsoft.com/office/drawing/2014/main" id="{36882861-B571-2A4A-85D5-C2423D9097A1}"/>
                </a:ext>
              </a:extLst>
            </p:cNvPr>
            <p:cNvSpPr txBox="1"/>
            <p:nvPr/>
          </p:nvSpPr>
          <p:spPr>
            <a:xfrm>
              <a:off x="11483742" y="5790812"/>
              <a:ext cx="1410161" cy="1549556"/>
            </a:xfrm>
            <a:prstGeom prst="rect">
              <a:avLst/>
            </a:prstGeom>
            <a:noFill/>
          </p:spPr>
          <p:txBody>
            <a:bodyPr wrap="none" rtlCol="0" anchor="ctr">
              <a:spAutoFit/>
            </a:bodyPr>
            <a:lstStyle/>
            <a:p>
              <a:pPr algn="ctr"/>
              <a:r>
                <a:rPr lang="en-US" sz="1600" b="1" dirty="0">
                  <a:solidFill>
                    <a:schemeClr val="bg1"/>
                  </a:solidFill>
                  <a:latin typeface="Poppins" pitchFamily="2" charset="77"/>
                  <a:cs typeface="Poppins" pitchFamily="2" charset="77"/>
                </a:rPr>
                <a:t>3</a:t>
              </a:r>
            </a:p>
          </p:txBody>
        </p:sp>
      </p:grpSp>
    </p:spTree>
    <p:extLst>
      <p:ext uri="{BB962C8B-B14F-4D97-AF65-F5344CB8AC3E}">
        <p14:creationId xmlns:p14="http://schemas.microsoft.com/office/powerpoint/2010/main" val="23110319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54151-0D6A-D943-9402-F73003DE719E}"/>
              </a:ext>
            </a:extLst>
          </p:cNvPr>
          <p:cNvSpPr>
            <a:spLocks noGrp="1"/>
          </p:cNvSpPr>
          <p:nvPr>
            <p:ph type="title" idx="4294967295"/>
          </p:nvPr>
        </p:nvSpPr>
        <p:spPr>
          <a:xfrm>
            <a:off x="0" y="82550"/>
            <a:ext cx="6267450" cy="1123950"/>
          </a:xfrm>
        </p:spPr>
        <p:txBody>
          <a:bodyPr vert="horz" lIns="91440" tIns="45720" rIns="91440" bIns="45720" rtlCol="0" anchor="ctr">
            <a:normAutofit/>
          </a:bodyPr>
          <a:lstStyle/>
          <a:p>
            <a:r>
              <a:rPr lang="es-ES_tradnl" b="1" dirty="0">
                <a:latin typeface="Eurostile" panose="020B0504020202050204" pitchFamily="34" charset="77"/>
              </a:rPr>
              <a:t>Escala</a:t>
            </a:r>
          </a:p>
        </p:txBody>
      </p:sp>
      <p:pic>
        <p:nvPicPr>
          <p:cNvPr id="6146" name="Picture 2">
            <a:extLst>
              <a:ext uri="{FF2B5EF4-FFF2-40B4-BE49-F238E27FC236}">
                <a16:creationId xmlns:a16="http://schemas.microsoft.com/office/drawing/2014/main" id="{C944FA6A-DEA3-764D-9A34-D3BE4AC965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112" y="1206500"/>
            <a:ext cx="10343776" cy="4840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048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BC52810A-9F63-5649-B9EE-CB63AD14CEB7}"/>
              </a:ext>
            </a:extLst>
          </p:cNvPr>
          <p:cNvPicPr>
            <a:picLocks noChangeAspect="1"/>
          </p:cNvPicPr>
          <p:nvPr/>
        </p:nvPicPr>
        <p:blipFill rotWithShape="1">
          <a:blip r:embed="rId3"/>
          <a:srcRect t="985" r="1" b="1"/>
          <a:stretch/>
        </p:blipFill>
        <p:spPr>
          <a:xfrm>
            <a:off x="196850" y="173518"/>
            <a:ext cx="11798300" cy="6512763"/>
          </a:xfrm>
          <a:prstGeom prst="rect">
            <a:avLst/>
          </a:prstGeom>
        </p:spPr>
      </p:pic>
    </p:spTree>
    <p:extLst>
      <p:ext uri="{BB962C8B-B14F-4D97-AF65-F5344CB8AC3E}">
        <p14:creationId xmlns:p14="http://schemas.microsoft.com/office/powerpoint/2010/main" val="30109306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8FE5A9-CD91-204D-B5EF-AF69828640E0}"/>
              </a:ext>
            </a:extLst>
          </p:cNvPr>
          <p:cNvSpPr txBox="1"/>
          <p:nvPr/>
        </p:nvSpPr>
        <p:spPr>
          <a:xfrm>
            <a:off x="387927" y="4552097"/>
            <a:ext cx="11804073" cy="1261884"/>
          </a:xfrm>
          <a:prstGeom prst="rect">
            <a:avLst/>
          </a:prstGeom>
          <a:noFill/>
        </p:spPr>
        <p:txBody>
          <a:bodyPr wrap="square" rtlCol="0">
            <a:spAutoFit/>
          </a:bodyPr>
          <a:lstStyle/>
          <a:p>
            <a:r>
              <a:rPr lang="es-ES_tradnl" sz="2800" b="1" dirty="0">
                <a:latin typeface="Eurostile" panose="020B0504020202050204" pitchFamily="34" charset="77"/>
              </a:rPr>
              <a:t>d3.extent(</a:t>
            </a:r>
            <a:r>
              <a:rPr lang="es-ES_tradnl" sz="2800" b="1" dirty="0" err="1">
                <a:latin typeface="Eurostile" panose="020B0504020202050204" pitchFamily="34" charset="77"/>
              </a:rPr>
              <a:t>array</a:t>
            </a:r>
            <a:r>
              <a:rPr lang="es-ES_tradnl" sz="2800" b="1" dirty="0">
                <a:latin typeface="Eurostile" panose="020B0504020202050204" pitchFamily="34" charset="77"/>
              </a:rPr>
              <a:t>):</a:t>
            </a:r>
          </a:p>
          <a:p>
            <a:pPr indent="-285750">
              <a:buFont typeface="Arial" panose="020B0604020202020204" pitchFamily="34" charset="0"/>
              <a:buChar char="•"/>
            </a:pPr>
            <a:r>
              <a:rPr lang="es-ES_tradnl" sz="2400" dirty="0">
                <a:latin typeface="Eurostile" panose="020B0504020202050204" pitchFamily="34" charset="77"/>
              </a:rPr>
              <a:t>Recibe un </a:t>
            </a:r>
            <a:r>
              <a:rPr lang="es-ES_tradnl" sz="2400" dirty="0" err="1">
                <a:latin typeface="Eurostile" panose="020B0504020202050204" pitchFamily="34" charset="77"/>
              </a:rPr>
              <a:t>array</a:t>
            </a:r>
            <a:r>
              <a:rPr lang="es-ES_tradnl" sz="2400" dirty="0">
                <a:latin typeface="Eurostile" panose="020B0504020202050204" pitchFamily="34" charset="77"/>
              </a:rPr>
              <a:t> de x posiciones y devuelve un </a:t>
            </a:r>
            <a:r>
              <a:rPr lang="es-ES_tradnl" sz="2400" dirty="0" err="1">
                <a:latin typeface="Eurostile" panose="020B0504020202050204" pitchFamily="34" charset="77"/>
              </a:rPr>
              <a:t>array</a:t>
            </a:r>
            <a:r>
              <a:rPr lang="es-ES_tradnl" sz="2400" dirty="0">
                <a:latin typeface="Eurostile" panose="020B0504020202050204" pitchFamily="34" charset="77"/>
              </a:rPr>
              <a:t> de dos posiciones con el mínimo en la primera posición y el máximo en la segunda</a:t>
            </a:r>
          </a:p>
        </p:txBody>
      </p:sp>
      <p:sp>
        <p:nvSpPr>
          <p:cNvPr id="3" name="TextBox 2">
            <a:extLst>
              <a:ext uri="{FF2B5EF4-FFF2-40B4-BE49-F238E27FC236}">
                <a16:creationId xmlns:a16="http://schemas.microsoft.com/office/drawing/2014/main" id="{08C15933-6918-8542-A6BA-576EB4E1A454}"/>
              </a:ext>
            </a:extLst>
          </p:cNvPr>
          <p:cNvSpPr txBox="1"/>
          <p:nvPr/>
        </p:nvSpPr>
        <p:spPr>
          <a:xfrm>
            <a:off x="387927" y="2107835"/>
            <a:ext cx="11804073" cy="892552"/>
          </a:xfrm>
          <a:prstGeom prst="rect">
            <a:avLst/>
          </a:prstGeom>
          <a:noFill/>
        </p:spPr>
        <p:txBody>
          <a:bodyPr wrap="square" rtlCol="0">
            <a:spAutoFit/>
          </a:bodyPr>
          <a:lstStyle/>
          <a:p>
            <a:r>
              <a:rPr lang="es-ES_tradnl" sz="2800" b="1" dirty="0">
                <a:latin typeface="Eurostile" panose="020B0504020202050204" pitchFamily="34" charset="77"/>
              </a:rPr>
              <a:t>d3.max(</a:t>
            </a:r>
            <a:r>
              <a:rPr lang="es-ES_tradnl" sz="2800" b="1" dirty="0" err="1">
                <a:latin typeface="Eurostile" panose="020B0504020202050204" pitchFamily="34" charset="77"/>
              </a:rPr>
              <a:t>array</a:t>
            </a:r>
            <a:r>
              <a:rPr lang="es-ES_tradnl" sz="2800" b="1" dirty="0">
                <a:latin typeface="Eurostile" panose="020B0504020202050204" pitchFamily="34" charset="77"/>
              </a:rPr>
              <a:t>):</a:t>
            </a:r>
          </a:p>
          <a:p>
            <a:pPr indent="-285750">
              <a:buFont typeface="Arial" panose="020B0604020202020204" pitchFamily="34" charset="0"/>
              <a:buChar char="•"/>
            </a:pPr>
            <a:r>
              <a:rPr lang="es-ES_tradnl" sz="2400" dirty="0">
                <a:latin typeface="Eurostile" panose="020B0504020202050204" pitchFamily="34" charset="77"/>
              </a:rPr>
              <a:t>Recibe un </a:t>
            </a:r>
            <a:r>
              <a:rPr lang="es-ES_tradnl" sz="2400" dirty="0" err="1">
                <a:latin typeface="Eurostile" panose="020B0504020202050204" pitchFamily="34" charset="77"/>
              </a:rPr>
              <a:t>array</a:t>
            </a:r>
            <a:r>
              <a:rPr lang="es-ES_tradnl" sz="2400" dirty="0">
                <a:latin typeface="Eurostile" panose="020B0504020202050204" pitchFamily="34" charset="77"/>
              </a:rPr>
              <a:t> de x posiciones y devuelve el valor máximo que encuentre en el </a:t>
            </a:r>
            <a:r>
              <a:rPr lang="es-ES_tradnl" sz="2400" dirty="0" err="1">
                <a:latin typeface="Eurostile" panose="020B0504020202050204" pitchFamily="34" charset="77"/>
              </a:rPr>
              <a:t>array</a:t>
            </a:r>
            <a:r>
              <a:rPr lang="es-ES_tradnl" sz="2400" dirty="0">
                <a:latin typeface="Eurostile" panose="020B0504020202050204" pitchFamily="34" charset="77"/>
              </a:rPr>
              <a:t>.</a:t>
            </a:r>
          </a:p>
        </p:txBody>
      </p:sp>
      <p:sp>
        <p:nvSpPr>
          <p:cNvPr id="4" name="TextBox 3">
            <a:extLst>
              <a:ext uri="{FF2B5EF4-FFF2-40B4-BE49-F238E27FC236}">
                <a16:creationId xmlns:a16="http://schemas.microsoft.com/office/drawing/2014/main" id="{5F61762C-8D70-7846-ADD3-C235D522CE95}"/>
              </a:ext>
            </a:extLst>
          </p:cNvPr>
          <p:cNvSpPr txBox="1"/>
          <p:nvPr/>
        </p:nvSpPr>
        <p:spPr>
          <a:xfrm>
            <a:off x="387927" y="3004650"/>
            <a:ext cx="11804073" cy="892552"/>
          </a:xfrm>
          <a:prstGeom prst="rect">
            <a:avLst/>
          </a:prstGeom>
          <a:noFill/>
        </p:spPr>
        <p:txBody>
          <a:bodyPr wrap="square" rtlCol="0">
            <a:spAutoFit/>
          </a:bodyPr>
          <a:lstStyle/>
          <a:p>
            <a:r>
              <a:rPr lang="es-ES_tradnl" sz="2800" b="1" dirty="0">
                <a:latin typeface="Eurostile" panose="020B0504020202050204" pitchFamily="34" charset="77"/>
              </a:rPr>
              <a:t>d3.min(</a:t>
            </a:r>
            <a:r>
              <a:rPr lang="es-ES_tradnl" sz="2800" b="1" dirty="0" err="1">
                <a:latin typeface="Eurostile" panose="020B0504020202050204" pitchFamily="34" charset="77"/>
              </a:rPr>
              <a:t>array</a:t>
            </a:r>
            <a:r>
              <a:rPr lang="es-ES_tradnl" sz="2800" b="1" dirty="0">
                <a:latin typeface="Eurostile" panose="020B0504020202050204" pitchFamily="34" charset="77"/>
              </a:rPr>
              <a:t>):</a:t>
            </a:r>
          </a:p>
          <a:p>
            <a:pPr indent="-285750">
              <a:buFont typeface="Arial" panose="020B0604020202020204" pitchFamily="34" charset="0"/>
              <a:buChar char="•"/>
            </a:pPr>
            <a:r>
              <a:rPr lang="es-ES_tradnl" sz="2400" dirty="0">
                <a:latin typeface="Eurostile" panose="020B0504020202050204" pitchFamily="34" charset="77"/>
              </a:rPr>
              <a:t>Recibe un </a:t>
            </a:r>
            <a:r>
              <a:rPr lang="es-ES_tradnl" sz="2400" dirty="0" err="1">
                <a:latin typeface="Eurostile" panose="020B0504020202050204" pitchFamily="34" charset="77"/>
              </a:rPr>
              <a:t>array</a:t>
            </a:r>
            <a:r>
              <a:rPr lang="es-ES_tradnl" sz="2400" dirty="0">
                <a:latin typeface="Eurostile" panose="020B0504020202050204" pitchFamily="34" charset="77"/>
              </a:rPr>
              <a:t> de x posiciones y devuelve el valor mínimo que encuentre en el </a:t>
            </a:r>
            <a:r>
              <a:rPr lang="es-ES_tradnl" sz="2400" dirty="0" err="1">
                <a:latin typeface="Eurostile" panose="020B0504020202050204" pitchFamily="34" charset="77"/>
              </a:rPr>
              <a:t>array</a:t>
            </a:r>
            <a:r>
              <a:rPr lang="es-ES_tradnl" sz="2400" dirty="0">
                <a:latin typeface="Eurostile" panose="020B0504020202050204" pitchFamily="34" charset="77"/>
              </a:rPr>
              <a:t>.</a:t>
            </a:r>
          </a:p>
        </p:txBody>
      </p:sp>
      <p:sp>
        <p:nvSpPr>
          <p:cNvPr id="5" name="Title 1">
            <a:extLst>
              <a:ext uri="{FF2B5EF4-FFF2-40B4-BE49-F238E27FC236}">
                <a16:creationId xmlns:a16="http://schemas.microsoft.com/office/drawing/2014/main" id="{29526668-7DF8-EB4C-BBCA-0DE2F5593C51}"/>
              </a:ext>
            </a:extLst>
          </p:cNvPr>
          <p:cNvSpPr txBox="1">
            <a:spLocks/>
          </p:cNvSpPr>
          <p:nvPr/>
        </p:nvSpPr>
        <p:spPr>
          <a:xfrm>
            <a:off x="0" y="82550"/>
            <a:ext cx="6267450" cy="11239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b="1" dirty="0">
                <a:latin typeface="Eurostile" panose="020B0504020202050204" pitchFamily="34" charset="77"/>
              </a:rPr>
              <a:t>Escala: funciones útiles</a:t>
            </a:r>
          </a:p>
        </p:txBody>
      </p:sp>
    </p:spTree>
    <p:extLst>
      <p:ext uri="{BB962C8B-B14F-4D97-AF65-F5344CB8AC3E}">
        <p14:creationId xmlns:p14="http://schemas.microsoft.com/office/powerpoint/2010/main" val="35545699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6C8D2B5-AB2C-7043-A9EA-69878721879E}"/>
              </a:ext>
            </a:extLst>
          </p:cNvPr>
          <p:cNvGrpSpPr/>
          <p:nvPr/>
        </p:nvGrpSpPr>
        <p:grpSpPr>
          <a:xfrm>
            <a:off x="0" y="-1"/>
            <a:ext cx="12192000" cy="6858001"/>
            <a:chOff x="0" y="-1"/>
            <a:chExt cx="12192000" cy="6858001"/>
          </a:xfrm>
        </p:grpSpPr>
        <p:pic>
          <p:nvPicPr>
            <p:cNvPr id="5" name="Picture 6">
              <a:extLst>
                <a:ext uri="{FF2B5EF4-FFF2-40B4-BE49-F238E27FC236}">
                  <a16:creationId xmlns:a16="http://schemas.microsoft.com/office/drawing/2014/main" id="{C9D8106A-4915-4C42-A207-1B6CC10AF42C}"/>
                </a:ext>
              </a:extLst>
            </p:cNvPr>
            <p:cNvPicPr>
              <a:picLocks noChangeAspect="1" noChangeArrowheads="1"/>
            </p:cNvPicPr>
            <p:nvPr/>
          </p:nvPicPr>
          <p:blipFill rotWithShape="1">
            <a:blip r:embed="rId3">
              <a:alphaModFix amt="11000"/>
              <a:extLst>
                <a:ext uri="{BEBA8EAE-BF5A-486C-A8C5-ECC9F3942E4B}">
                  <a14:imgProps xmlns:a14="http://schemas.microsoft.com/office/drawing/2010/main">
                    <a14:imgLayer r:embed="rId4">
                      <a14:imgEffect>
                        <a14:brightnessContrast bright="28000"/>
                      </a14:imgEffect>
                    </a14:imgLayer>
                  </a14:imgProps>
                </a:ext>
                <a:ext uri="{28A0092B-C50C-407E-A947-70E740481C1C}">
                  <a14:useLocalDpi xmlns:a14="http://schemas.microsoft.com/office/drawing/2010/main" val="0"/>
                </a:ext>
              </a:extLst>
            </a:blip>
            <a:srcRect t="22699" b="6988"/>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48FADDD-DECF-B94B-BC2C-4FB51257E63B}"/>
                </a:ext>
              </a:extLst>
            </p:cNvPr>
            <p:cNvSpPr/>
            <p:nvPr/>
          </p:nvSpPr>
          <p:spPr>
            <a:xfrm>
              <a:off x="0" y="4399005"/>
              <a:ext cx="2347784" cy="2458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grpSp>
      <p:sp>
        <p:nvSpPr>
          <p:cNvPr id="2" name="Title 1">
            <a:extLst>
              <a:ext uri="{FF2B5EF4-FFF2-40B4-BE49-F238E27FC236}">
                <a16:creationId xmlns:a16="http://schemas.microsoft.com/office/drawing/2014/main" id="{D813B99E-A0DF-3146-B119-D57234C03429}"/>
              </a:ext>
            </a:extLst>
          </p:cNvPr>
          <p:cNvSpPr>
            <a:spLocks noGrp="1"/>
          </p:cNvSpPr>
          <p:nvPr>
            <p:ph type="title" idx="4294967295"/>
          </p:nvPr>
        </p:nvSpPr>
        <p:spPr>
          <a:xfrm>
            <a:off x="0" y="365125"/>
            <a:ext cx="10515600" cy="1325563"/>
          </a:xfrm>
        </p:spPr>
        <p:txBody>
          <a:bodyPr vert="horz" lIns="91440" tIns="45720" rIns="91440" bIns="45720" rtlCol="0" anchor="ctr">
            <a:normAutofit/>
          </a:bodyPr>
          <a:lstStyle/>
          <a:p>
            <a:r>
              <a:rPr lang="es-ES_tradnl" b="1" dirty="0">
                <a:latin typeface="Eurostile" panose="020B0504020202050204" pitchFamily="34" charset="77"/>
              </a:rPr>
              <a:t>Escala: </a:t>
            </a:r>
            <a:r>
              <a:rPr lang="es-ES_tradnl" dirty="0">
                <a:latin typeface="Eurostile" panose="020B0504020202050204" pitchFamily="34" charset="77"/>
              </a:rPr>
              <a:t>Datos discretos </a:t>
            </a:r>
            <a:br>
              <a:rPr lang="es-ES_tradnl" dirty="0">
                <a:latin typeface="Eurostile" panose="020B0504020202050204" pitchFamily="34" charset="77"/>
              </a:rPr>
            </a:br>
            <a:r>
              <a:rPr lang="es-ES_tradnl" dirty="0">
                <a:latin typeface="Eurostile" panose="020B0504020202050204" pitchFamily="34" charset="77"/>
              </a:rPr>
              <a:t>	  vs datos continuos</a:t>
            </a:r>
          </a:p>
        </p:txBody>
      </p:sp>
      <p:pic>
        <p:nvPicPr>
          <p:cNvPr id="4" name="Picture 3" descr="Histogram&#10;&#10;Description automatically generated">
            <a:extLst>
              <a:ext uri="{FF2B5EF4-FFF2-40B4-BE49-F238E27FC236}">
                <a16:creationId xmlns:a16="http://schemas.microsoft.com/office/drawing/2014/main" id="{DAD4DDD2-857D-B84B-9812-CD148DFE9BBD}"/>
              </a:ext>
            </a:extLst>
          </p:cNvPr>
          <p:cNvPicPr>
            <a:picLocks noChangeAspect="1"/>
          </p:cNvPicPr>
          <p:nvPr/>
        </p:nvPicPr>
        <p:blipFill>
          <a:blip r:embed="rId5"/>
          <a:stretch>
            <a:fillRect/>
          </a:stretch>
        </p:blipFill>
        <p:spPr>
          <a:xfrm>
            <a:off x="2046617" y="1552664"/>
            <a:ext cx="8098766" cy="4350475"/>
          </a:xfrm>
          <a:prstGeom prst="rect">
            <a:avLst/>
          </a:prstGeom>
        </p:spPr>
      </p:pic>
      <p:sp>
        <p:nvSpPr>
          <p:cNvPr id="8" name="TextBox 7">
            <a:extLst>
              <a:ext uri="{FF2B5EF4-FFF2-40B4-BE49-F238E27FC236}">
                <a16:creationId xmlns:a16="http://schemas.microsoft.com/office/drawing/2014/main" id="{76ECFB49-1CAE-7049-9131-860B348B60B2}"/>
              </a:ext>
            </a:extLst>
          </p:cNvPr>
          <p:cNvSpPr txBox="1"/>
          <p:nvPr/>
        </p:nvSpPr>
        <p:spPr>
          <a:xfrm>
            <a:off x="3129962" y="5826571"/>
            <a:ext cx="1614929" cy="369332"/>
          </a:xfrm>
          <a:prstGeom prst="rect">
            <a:avLst/>
          </a:prstGeom>
          <a:noFill/>
        </p:spPr>
        <p:txBody>
          <a:bodyPr wrap="none" rtlCol="0">
            <a:spAutoFit/>
          </a:bodyPr>
          <a:lstStyle/>
          <a:p>
            <a:r>
              <a:rPr lang="es-ES_tradnl" dirty="0"/>
              <a:t>Datos discretos</a:t>
            </a:r>
          </a:p>
        </p:txBody>
      </p:sp>
      <p:sp>
        <p:nvSpPr>
          <p:cNvPr id="9" name="TextBox 8">
            <a:extLst>
              <a:ext uri="{FF2B5EF4-FFF2-40B4-BE49-F238E27FC236}">
                <a16:creationId xmlns:a16="http://schemas.microsoft.com/office/drawing/2014/main" id="{C3F2882E-533D-B144-BB97-BAC4B5446D5F}"/>
              </a:ext>
            </a:extLst>
          </p:cNvPr>
          <p:cNvSpPr txBox="1"/>
          <p:nvPr/>
        </p:nvSpPr>
        <p:spPr>
          <a:xfrm>
            <a:off x="7315199" y="5844013"/>
            <a:ext cx="1697516" cy="369332"/>
          </a:xfrm>
          <a:prstGeom prst="rect">
            <a:avLst/>
          </a:prstGeom>
          <a:noFill/>
        </p:spPr>
        <p:txBody>
          <a:bodyPr wrap="none" rtlCol="0">
            <a:spAutoFit/>
          </a:bodyPr>
          <a:lstStyle/>
          <a:p>
            <a:r>
              <a:rPr lang="es-ES_tradnl" dirty="0"/>
              <a:t>Datos continuos</a:t>
            </a:r>
          </a:p>
        </p:txBody>
      </p:sp>
    </p:spTree>
    <p:extLst>
      <p:ext uri="{BB962C8B-B14F-4D97-AF65-F5344CB8AC3E}">
        <p14:creationId xmlns:p14="http://schemas.microsoft.com/office/powerpoint/2010/main" val="25886500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D0D2-C901-A141-B1B8-D16533ACD1AF}"/>
              </a:ext>
            </a:extLst>
          </p:cNvPr>
          <p:cNvSpPr>
            <a:spLocks noGrp="1"/>
          </p:cNvSpPr>
          <p:nvPr>
            <p:ph type="title" idx="4294967295"/>
          </p:nvPr>
        </p:nvSpPr>
        <p:spPr>
          <a:xfrm>
            <a:off x="0" y="365125"/>
            <a:ext cx="10515600" cy="1325563"/>
          </a:xfrm>
        </p:spPr>
        <p:txBody>
          <a:bodyPr vert="horz" lIns="91440" tIns="45720" rIns="91440" bIns="45720" rtlCol="0" anchor="ctr">
            <a:normAutofit/>
          </a:bodyPr>
          <a:lstStyle/>
          <a:p>
            <a:r>
              <a:rPr lang="es-ES_tradnl" b="1" dirty="0">
                <a:latin typeface="Eurostile" panose="020B0504020202050204" pitchFamily="34" charset="77"/>
              </a:rPr>
              <a:t>Tipos de escala</a:t>
            </a:r>
          </a:p>
        </p:txBody>
      </p:sp>
      <p:pic>
        <p:nvPicPr>
          <p:cNvPr id="8" name="Picture 7" descr="Icon&#10;&#10;Description automatically generated">
            <a:extLst>
              <a:ext uri="{FF2B5EF4-FFF2-40B4-BE49-F238E27FC236}">
                <a16:creationId xmlns:a16="http://schemas.microsoft.com/office/drawing/2014/main" id="{4AC4D5B0-E4E5-9546-9A1D-CFC6BB85826E}"/>
              </a:ext>
            </a:extLst>
          </p:cNvPr>
          <p:cNvPicPr>
            <a:picLocks noChangeAspect="1"/>
          </p:cNvPicPr>
          <p:nvPr/>
        </p:nvPicPr>
        <p:blipFill>
          <a:blip r:embed="rId3"/>
          <a:stretch>
            <a:fillRect/>
          </a:stretch>
        </p:blipFill>
        <p:spPr>
          <a:xfrm>
            <a:off x="1272627" y="2844416"/>
            <a:ext cx="2997200" cy="1587500"/>
          </a:xfrm>
          <a:prstGeom prst="rect">
            <a:avLst/>
          </a:prstGeom>
        </p:spPr>
      </p:pic>
      <p:pic>
        <p:nvPicPr>
          <p:cNvPr id="10" name="Picture 9" descr="Chart, histogram&#10;&#10;Description automatically generated">
            <a:extLst>
              <a:ext uri="{FF2B5EF4-FFF2-40B4-BE49-F238E27FC236}">
                <a16:creationId xmlns:a16="http://schemas.microsoft.com/office/drawing/2014/main" id="{51557314-762C-8741-9B50-DC4B737AFB33}"/>
              </a:ext>
            </a:extLst>
          </p:cNvPr>
          <p:cNvPicPr>
            <a:picLocks noChangeAspect="1"/>
          </p:cNvPicPr>
          <p:nvPr/>
        </p:nvPicPr>
        <p:blipFill>
          <a:blip r:embed="rId4"/>
          <a:stretch>
            <a:fillRect/>
          </a:stretch>
        </p:blipFill>
        <p:spPr>
          <a:xfrm>
            <a:off x="2771227" y="4320791"/>
            <a:ext cx="2946400" cy="1587500"/>
          </a:xfrm>
          <a:prstGeom prst="rect">
            <a:avLst/>
          </a:prstGeom>
        </p:spPr>
      </p:pic>
      <p:pic>
        <p:nvPicPr>
          <p:cNvPr id="13" name="Picture 12" descr="Icon&#10;&#10;Description automatically generated">
            <a:extLst>
              <a:ext uri="{FF2B5EF4-FFF2-40B4-BE49-F238E27FC236}">
                <a16:creationId xmlns:a16="http://schemas.microsoft.com/office/drawing/2014/main" id="{A6B30267-43B5-A145-AEF3-0109A8D362D0}"/>
              </a:ext>
            </a:extLst>
          </p:cNvPr>
          <p:cNvPicPr>
            <a:picLocks noChangeAspect="1"/>
          </p:cNvPicPr>
          <p:nvPr/>
        </p:nvPicPr>
        <p:blipFill>
          <a:blip r:embed="rId3"/>
          <a:stretch>
            <a:fillRect/>
          </a:stretch>
        </p:blipFill>
        <p:spPr>
          <a:xfrm>
            <a:off x="3842409" y="1145791"/>
            <a:ext cx="2997200" cy="1587500"/>
          </a:xfrm>
          <a:prstGeom prst="rect">
            <a:avLst/>
          </a:prstGeom>
        </p:spPr>
      </p:pic>
      <p:pic>
        <p:nvPicPr>
          <p:cNvPr id="14" name="Picture 13" descr="Chart, histogram&#10;&#10;Description automatically generated">
            <a:extLst>
              <a:ext uri="{FF2B5EF4-FFF2-40B4-BE49-F238E27FC236}">
                <a16:creationId xmlns:a16="http://schemas.microsoft.com/office/drawing/2014/main" id="{6C4403B8-0F63-EE43-BB28-162584D741EE}"/>
              </a:ext>
            </a:extLst>
          </p:cNvPr>
          <p:cNvPicPr>
            <a:picLocks noChangeAspect="1"/>
          </p:cNvPicPr>
          <p:nvPr/>
        </p:nvPicPr>
        <p:blipFill>
          <a:blip r:embed="rId4"/>
          <a:stretch>
            <a:fillRect/>
          </a:stretch>
        </p:blipFill>
        <p:spPr>
          <a:xfrm>
            <a:off x="7928306" y="1145791"/>
            <a:ext cx="2946400" cy="1587500"/>
          </a:xfrm>
          <a:prstGeom prst="rect">
            <a:avLst/>
          </a:prstGeom>
        </p:spPr>
      </p:pic>
      <p:sp>
        <p:nvSpPr>
          <p:cNvPr id="11" name="Rectangle 10">
            <a:extLst>
              <a:ext uri="{FF2B5EF4-FFF2-40B4-BE49-F238E27FC236}">
                <a16:creationId xmlns:a16="http://schemas.microsoft.com/office/drawing/2014/main" id="{E87F5155-4E1E-6440-815A-F5134FC1F592}"/>
              </a:ext>
            </a:extLst>
          </p:cNvPr>
          <p:cNvSpPr/>
          <p:nvPr/>
        </p:nvSpPr>
        <p:spPr>
          <a:xfrm>
            <a:off x="4903076" y="2844416"/>
            <a:ext cx="2506717" cy="1476375"/>
          </a:xfrm>
          <a:prstGeom prst="rect">
            <a:avLst/>
          </a:prstGeom>
          <a:solidFill>
            <a:schemeClr val="bg2">
              <a:lumMod val="90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buAutoNum type="arabicPeriod"/>
            </a:pPr>
            <a:r>
              <a:rPr lang="es-ES_tradnl" sz="1400" dirty="0" err="1">
                <a:solidFill>
                  <a:schemeClr val="tx1">
                    <a:lumMod val="85000"/>
                    <a:lumOff val="15000"/>
                  </a:schemeClr>
                </a:solidFill>
                <a:latin typeface="Eurostile" panose="020B0504020202050204" pitchFamily="34" charset="77"/>
              </a:rPr>
              <a:t>scaleLinear</a:t>
            </a:r>
            <a:endParaRPr lang="es-ES_tradnl" sz="1400" dirty="0">
              <a:solidFill>
                <a:schemeClr val="tx1">
                  <a:lumMod val="85000"/>
                  <a:lumOff val="15000"/>
                </a:schemeClr>
              </a:solidFill>
              <a:latin typeface="Eurostile" panose="020B0504020202050204" pitchFamily="34" charset="77"/>
            </a:endParaRPr>
          </a:p>
          <a:p>
            <a:pPr marL="228600" indent="-228600">
              <a:buAutoNum type="arabicPeriod"/>
            </a:pPr>
            <a:r>
              <a:rPr lang="es-ES_tradnl" sz="1400" dirty="0" err="1">
                <a:solidFill>
                  <a:schemeClr val="tx1">
                    <a:lumMod val="85000"/>
                    <a:lumOff val="15000"/>
                  </a:schemeClr>
                </a:solidFill>
                <a:latin typeface="Eurostile" panose="020B0504020202050204" pitchFamily="34" charset="77"/>
              </a:rPr>
              <a:t>scaleSqrt</a:t>
            </a:r>
            <a:endParaRPr lang="es-ES_tradnl" sz="1400" dirty="0">
              <a:solidFill>
                <a:schemeClr val="tx1">
                  <a:lumMod val="85000"/>
                  <a:lumOff val="15000"/>
                </a:schemeClr>
              </a:solidFill>
              <a:latin typeface="Eurostile" panose="020B0504020202050204" pitchFamily="34" charset="77"/>
            </a:endParaRPr>
          </a:p>
          <a:p>
            <a:pPr marL="228600" indent="-228600">
              <a:buAutoNum type="arabicPeriod"/>
            </a:pPr>
            <a:r>
              <a:rPr lang="es-ES_tradnl" sz="1400" dirty="0" err="1">
                <a:solidFill>
                  <a:schemeClr val="tx1">
                    <a:lumMod val="85000"/>
                    <a:lumOff val="15000"/>
                  </a:schemeClr>
                </a:solidFill>
                <a:latin typeface="Eurostile" panose="020B0504020202050204" pitchFamily="34" charset="77"/>
              </a:rPr>
              <a:t>scalePow</a:t>
            </a:r>
            <a:endParaRPr lang="es-ES_tradnl" sz="1400" dirty="0">
              <a:solidFill>
                <a:schemeClr val="tx1">
                  <a:lumMod val="85000"/>
                  <a:lumOff val="15000"/>
                </a:schemeClr>
              </a:solidFill>
              <a:latin typeface="Eurostile" panose="020B0504020202050204" pitchFamily="34" charset="77"/>
            </a:endParaRPr>
          </a:p>
          <a:p>
            <a:pPr marL="228600" indent="-228600">
              <a:buAutoNum type="arabicPeriod"/>
            </a:pPr>
            <a:r>
              <a:rPr lang="es-ES_tradnl" sz="1400" dirty="0" err="1">
                <a:solidFill>
                  <a:schemeClr val="tx1">
                    <a:lumMod val="85000"/>
                    <a:lumOff val="15000"/>
                  </a:schemeClr>
                </a:solidFill>
                <a:latin typeface="Eurostile" panose="020B0504020202050204" pitchFamily="34" charset="77"/>
              </a:rPr>
              <a:t>scaleLog</a:t>
            </a:r>
            <a:endParaRPr lang="es-ES_tradnl" sz="1400" dirty="0">
              <a:solidFill>
                <a:schemeClr val="tx1">
                  <a:lumMod val="85000"/>
                  <a:lumOff val="15000"/>
                </a:schemeClr>
              </a:solidFill>
              <a:latin typeface="Eurostile" panose="020B0504020202050204" pitchFamily="34" charset="77"/>
            </a:endParaRPr>
          </a:p>
          <a:p>
            <a:pPr marL="228600" indent="-228600">
              <a:buAutoNum type="arabicPeriod"/>
            </a:pPr>
            <a:r>
              <a:rPr lang="es-ES_tradnl" sz="1400" dirty="0" err="1">
                <a:solidFill>
                  <a:schemeClr val="tx1">
                    <a:lumMod val="85000"/>
                    <a:lumOff val="15000"/>
                  </a:schemeClr>
                </a:solidFill>
                <a:latin typeface="Eurostile" panose="020B0504020202050204" pitchFamily="34" charset="77"/>
              </a:rPr>
              <a:t>scaleTime</a:t>
            </a:r>
            <a:endParaRPr lang="es-ES_tradnl" sz="1400" dirty="0">
              <a:solidFill>
                <a:schemeClr val="tx1">
                  <a:lumMod val="85000"/>
                  <a:lumOff val="15000"/>
                </a:schemeClr>
              </a:solidFill>
              <a:latin typeface="Eurostile" panose="020B0504020202050204" pitchFamily="34" charset="77"/>
            </a:endParaRPr>
          </a:p>
          <a:p>
            <a:pPr marL="228600" indent="-228600">
              <a:buAutoNum type="arabicPeriod"/>
            </a:pPr>
            <a:r>
              <a:rPr lang="es-ES_tradnl" sz="1400" dirty="0" err="1">
                <a:solidFill>
                  <a:schemeClr val="tx1">
                    <a:lumMod val="85000"/>
                    <a:lumOff val="15000"/>
                  </a:schemeClr>
                </a:solidFill>
                <a:latin typeface="Eurostile" panose="020B0504020202050204" pitchFamily="34" charset="77"/>
              </a:rPr>
              <a:t>scaleSequential</a:t>
            </a:r>
            <a:endParaRPr lang="es-ES_tradnl" sz="1400" dirty="0">
              <a:solidFill>
                <a:schemeClr val="tx1">
                  <a:lumMod val="85000"/>
                  <a:lumOff val="15000"/>
                </a:schemeClr>
              </a:solidFill>
              <a:latin typeface="Eurostile" panose="020B0504020202050204" pitchFamily="34" charset="77"/>
            </a:endParaRPr>
          </a:p>
        </p:txBody>
      </p:sp>
      <p:sp>
        <p:nvSpPr>
          <p:cNvPr id="18" name="Rectangle 17">
            <a:extLst>
              <a:ext uri="{FF2B5EF4-FFF2-40B4-BE49-F238E27FC236}">
                <a16:creationId xmlns:a16="http://schemas.microsoft.com/office/drawing/2014/main" id="{387687A2-A525-724D-A9A9-022E83650CC9}"/>
              </a:ext>
            </a:extLst>
          </p:cNvPr>
          <p:cNvSpPr/>
          <p:nvPr/>
        </p:nvSpPr>
        <p:spPr>
          <a:xfrm>
            <a:off x="7582338" y="2844416"/>
            <a:ext cx="2506717" cy="1476375"/>
          </a:xfrm>
          <a:prstGeom prst="rect">
            <a:avLst/>
          </a:prstGeom>
          <a:solidFill>
            <a:schemeClr val="bg2">
              <a:lumMod val="90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buAutoNum type="arabicPeriod"/>
            </a:pPr>
            <a:r>
              <a:rPr lang="es-ES_tradnl" sz="1400" dirty="0" err="1">
                <a:solidFill>
                  <a:schemeClr val="tx1">
                    <a:lumMod val="85000"/>
                    <a:lumOff val="15000"/>
                  </a:schemeClr>
                </a:solidFill>
                <a:latin typeface="Eurostile" panose="020B0504020202050204" pitchFamily="34" charset="77"/>
              </a:rPr>
              <a:t>scaleQuantize</a:t>
            </a:r>
            <a:endParaRPr lang="es-ES_tradnl" sz="1400" dirty="0">
              <a:solidFill>
                <a:schemeClr val="tx1">
                  <a:lumMod val="85000"/>
                  <a:lumOff val="15000"/>
                </a:schemeClr>
              </a:solidFill>
              <a:latin typeface="Eurostile" panose="020B0504020202050204" pitchFamily="34" charset="77"/>
            </a:endParaRPr>
          </a:p>
          <a:p>
            <a:pPr marL="228600" indent="-228600">
              <a:buAutoNum type="arabicPeriod"/>
            </a:pPr>
            <a:r>
              <a:rPr lang="es-ES_tradnl" sz="1400" dirty="0" err="1">
                <a:solidFill>
                  <a:schemeClr val="tx1">
                    <a:lumMod val="85000"/>
                    <a:lumOff val="15000"/>
                  </a:schemeClr>
                </a:solidFill>
                <a:latin typeface="Eurostile" panose="020B0504020202050204" pitchFamily="34" charset="77"/>
              </a:rPr>
              <a:t>scaleQuantile</a:t>
            </a:r>
            <a:endParaRPr lang="es-ES_tradnl" sz="1400" dirty="0">
              <a:solidFill>
                <a:schemeClr val="tx1">
                  <a:lumMod val="85000"/>
                  <a:lumOff val="15000"/>
                </a:schemeClr>
              </a:solidFill>
              <a:latin typeface="Eurostile" panose="020B0504020202050204" pitchFamily="34" charset="77"/>
            </a:endParaRPr>
          </a:p>
          <a:p>
            <a:pPr marL="228600" indent="-228600">
              <a:buAutoNum type="arabicPeriod"/>
            </a:pPr>
            <a:r>
              <a:rPr lang="es-ES_tradnl" sz="1400" dirty="0" err="1">
                <a:solidFill>
                  <a:schemeClr val="tx1">
                    <a:lumMod val="85000"/>
                    <a:lumOff val="15000"/>
                  </a:schemeClr>
                </a:solidFill>
                <a:latin typeface="Eurostile" panose="020B0504020202050204" pitchFamily="34" charset="77"/>
              </a:rPr>
              <a:t>scaleThreshold</a:t>
            </a:r>
            <a:endParaRPr lang="es-ES_tradnl" sz="1400" dirty="0">
              <a:solidFill>
                <a:schemeClr val="tx1">
                  <a:lumMod val="85000"/>
                  <a:lumOff val="15000"/>
                </a:schemeClr>
              </a:solidFill>
              <a:latin typeface="Eurostile" panose="020B0504020202050204" pitchFamily="34" charset="77"/>
            </a:endParaRPr>
          </a:p>
        </p:txBody>
      </p:sp>
      <p:sp>
        <p:nvSpPr>
          <p:cNvPr id="19" name="Rectangle 18">
            <a:extLst>
              <a:ext uri="{FF2B5EF4-FFF2-40B4-BE49-F238E27FC236}">
                <a16:creationId xmlns:a16="http://schemas.microsoft.com/office/drawing/2014/main" id="{FAF207B4-71BA-0843-B02D-818C48828858}"/>
              </a:ext>
            </a:extLst>
          </p:cNvPr>
          <p:cNvSpPr/>
          <p:nvPr/>
        </p:nvSpPr>
        <p:spPr>
          <a:xfrm>
            <a:off x="7582338" y="4431916"/>
            <a:ext cx="2506717" cy="1476375"/>
          </a:xfrm>
          <a:prstGeom prst="rect">
            <a:avLst/>
          </a:prstGeom>
          <a:solidFill>
            <a:schemeClr val="bg2">
              <a:lumMod val="90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buAutoNum type="arabicPeriod"/>
            </a:pPr>
            <a:r>
              <a:rPr lang="es-ES_tradnl" sz="1400" dirty="0" err="1">
                <a:solidFill>
                  <a:schemeClr val="tx1">
                    <a:lumMod val="85000"/>
                    <a:lumOff val="15000"/>
                  </a:schemeClr>
                </a:solidFill>
                <a:latin typeface="Eurostile" panose="020B0504020202050204" pitchFamily="34" charset="77"/>
              </a:rPr>
              <a:t>scaleOrdinal</a:t>
            </a:r>
            <a:endParaRPr lang="es-ES_tradnl" sz="1400" dirty="0">
              <a:solidFill>
                <a:schemeClr val="tx1">
                  <a:lumMod val="85000"/>
                  <a:lumOff val="15000"/>
                </a:schemeClr>
              </a:solidFill>
              <a:latin typeface="Eurostile" panose="020B0504020202050204" pitchFamily="34" charset="77"/>
            </a:endParaRPr>
          </a:p>
          <a:p>
            <a:pPr marL="228600" indent="-228600">
              <a:buAutoNum type="arabicPeriod"/>
            </a:pPr>
            <a:r>
              <a:rPr lang="es-ES_tradnl" sz="1400" dirty="0" err="1">
                <a:solidFill>
                  <a:schemeClr val="tx1">
                    <a:lumMod val="85000"/>
                    <a:lumOff val="15000"/>
                  </a:schemeClr>
                </a:solidFill>
                <a:latin typeface="Eurostile" panose="020B0504020202050204" pitchFamily="34" charset="77"/>
              </a:rPr>
              <a:t>scaleBand</a:t>
            </a:r>
            <a:endParaRPr lang="es-ES_tradnl" sz="1400" dirty="0">
              <a:solidFill>
                <a:schemeClr val="tx1">
                  <a:lumMod val="85000"/>
                  <a:lumOff val="15000"/>
                </a:schemeClr>
              </a:solidFill>
              <a:latin typeface="Eurostile" panose="020B0504020202050204" pitchFamily="34" charset="77"/>
            </a:endParaRPr>
          </a:p>
          <a:p>
            <a:pPr marL="228600" indent="-228600">
              <a:buAutoNum type="arabicPeriod"/>
            </a:pPr>
            <a:r>
              <a:rPr lang="es-ES_tradnl" sz="1400" dirty="0" err="1">
                <a:solidFill>
                  <a:schemeClr val="tx1">
                    <a:lumMod val="85000"/>
                    <a:lumOff val="15000"/>
                  </a:schemeClr>
                </a:solidFill>
                <a:latin typeface="Eurostile" panose="020B0504020202050204" pitchFamily="34" charset="77"/>
              </a:rPr>
              <a:t>scalePoint</a:t>
            </a:r>
            <a:endParaRPr lang="es-ES_tradnl" sz="1400" dirty="0">
              <a:solidFill>
                <a:schemeClr val="tx1">
                  <a:lumMod val="85000"/>
                  <a:lumOff val="15000"/>
                </a:schemeClr>
              </a:solidFill>
              <a:latin typeface="Eurostile" panose="020B0504020202050204" pitchFamily="34" charset="77"/>
            </a:endParaRPr>
          </a:p>
        </p:txBody>
      </p:sp>
      <p:sp>
        <p:nvSpPr>
          <p:cNvPr id="20" name="Rectangle 19">
            <a:extLst>
              <a:ext uri="{FF2B5EF4-FFF2-40B4-BE49-F238E27FC236}">
                <a16:creationId xmlns:a16="http://schemas.microsoft.com/office/drawing/2014/main" id="{EFF6EEAC-5B7E-AD4D-8B9B-6DD7ABEF430F}"/>
              </a:ext>
            </a:extLst>
          </p:cNvPr>
          <p:cNvSpPr/>
          <p:nvPr/>
        </p:nvSpPr>
        <p:spPr>
          <a:xfrm>
            <a:off x="4903076" y="4431916"/>
            <a:ext cx="2506717" cy="1476375"/>
          </a:xfrm>
          <a:prstGeom prst="rect">
            <a:avLst/>
          </a:prstGeom>
          <a:solidFill>
            <a:schemeClr val="bg2">
              <a:lumMod val="90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buAutoNum type="arabicPeriod"/>
            </a:pPr>
            <a:endParaRPr lang="es-ES_tradnl" sz="1400" dirty="0">
              <a:solidFill>
                <a:schemeClr val="tx1">
                  <a:lumMod val="85000"/>
                  <a:lumOff val="15000"/>
                </a:schemeClr>
              </a:solidFill>
            </a:endParaRPr>
          </a:p>
        </p:txBody>
      </p:sp>
      <p:sp>
        <p:nvSpPr>
          <p:cNvPr id="21" name="TextBox 20">
            <a:extLst>
              <a:ext uri="{FF2B5EF4-FFF2-40B4-BE49-F238E27FC236}">
                <a16:creationId xmlns:a16="http://schemas.microsoft.com/office/drawing/2014/main" id="{A356E5F8-E833-5546-9B90-3DE9BA26F370}"/>
              </a:ext>
            </a:extLst>
          </p:cNvPr>
          <p:cNvSpPr txBox="1"/>
          <p:nvPr/>
        </p:nvSpPr>
        <p:spPr>
          <a:xfrm>
            <a:off x="1058916" y="3958266"/>
            <a:ext cx="1096775" cy="584775"/>
          </a:xfrm>
          <a:prstGeom prst="rect">
            <a:avLst/>
          </a:prstGeom>
          <a:noFill/>
        </p:spPr>
        <p:txBody>
          <a:bodyPr wrap="none" rtlCol="0">
            <a:spAutoFit/>
          </a:bodyPr>
          <a:lstStyle/>
          <a:p>
            <a:r>
              <a:rPr lang="es-ES_tradnl" sz="3200" b="1" dirty="0">
                <a:latin typeface="Eurostile" panose="020B0504020202050204" pitchFamily="34" charset="77"/>
                <a:cs typeface="EucrosiaUPC" panose="02020603050405020304" pitchFamily="18" charset="-34"/>
              </a:rPr>
              <a:t>Input</a:t>
            </a:r>
            <a:endParaRPr lang="es-ES_tradnl" b="1" dirty="0">
              <a:latin typeface="Eurostile" panose="020B0504020202050204" pitchFamily="34" charset="77"/>
              <a:cs typeface="EucrosiaUPC" panose="02020603050405020304" pitchFamily="18" charset="-34"/>
            </a:endParaRPr>
          </a:p>
        </p:txBody>
      </p:sp>
      <p:sp>
        <p:nvSpPr>
          <p:cNvPr id="22" name="TextBox 21">
            <a:extLst>
              <a:ext uri="{FF2B5EF4-FFF2-40B4-BE49-F238E27FC236}">
                <a16:creationId xmlns:a16="http://schemas.microsoft.com/office/drawing/2014/main" id="{BB5A39FA-DAE7-D54F-BC49-7C08B063C0D3}"/>
              </a:ext>
            </a:extLst>
          </p:cNvPr>
          <p:cNvSpPr txBox="1"/>
          <p:nvPr/>
        </p:nvSpPr>
        <p:spPr>
          <a:xfrm>
            <a:off x="6785546" y="6098246"/>
            <a:ext cx="1406154" cy="584775"/>
          </a:xfrm>
          <a:prstGeom prst="rect">
            <a:avLst/>
          </a:prstGeom>
          <a:noFill/>
        </p:spPr>
        <p:txBody>
          <a:bodyPr wrap="none" rtlCol="0">
            <a:spAutoFit/>
          </a:bodyPr>
          <a:lstStyle/>
          <a:p>
            <a:r>
              <a:rPr lang="es-ES_tradnl" sz="3200" b="1" dirty="0">
                <a:latin typeface="Eurostile" panose="020B0504020202050204" pitchFamily="34" charset="77"/>
              </a:rPr>
              <a:t>Output</a:t>
            </a:r>
            <a:endParaRPr lang="es-ES_tradnl" b="1" dirty="0">
              <a:latin typeface="Eurostile" panose="020B0504020202050204" pitchFamily="34" charset="77"/>
            </a:endParaRPr>
          </a:p>
        </p:txBody>
      </p:sp>
    </p:spTree>
    <p:extLst>
      <p:ext uri="{BB962C8B-B14F-4D97-AF65-F5344CB8AC3E}">
        <p14:creationId xmlns:p14="http://schemas.microsoft.com/office/powerpoint/2010/main" val="40508633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FF8E4-AFA8-684A-94C4-6CA723013B0C}"/>
              </a:ext>
            </a:extLst>
          </p:cNvPr>
          <p:cNvSpPr>
            <a:spLocks noGrp="1"/>
          </p:cNvSpPr>
          <p:nvPr>
            <p:ph type="title"/>
          </p:nvPr>
        </p:nvSpPr>
        <p:spPr/>
        <p:txBody>
          <a:bodyPr/>
          <a:lstStyle/>
          <a:p>
            <a:r>
              <a:rPr lang="es-ES_tradnl" dirty="0"/>
              <a:t>Ejercicio 7</a:t>
            </a:r>
          </a:p>
        </p:txBody>
      </p:sp>
      <p:sp>
        <p:nvSpPr>
          <p:cNvPr id="3" name="Rectangle 2">
            <a:extLst>
              <a:ext uri="{FF2B5EF4-FFF2-40B4-BE49-F238E27FC236}">
                <a16:creationId xmlns:a16="http://schemas.microsoft.com/office/drawing/2014/main" id="{1793C092-6827-7449-9AA6-2425D93B6537}"/>
              </a:ext>
            </a:extLst>
          </p:cNvPr>
          <p:cNvSpPr/>
          <p:nvPr/>
        </p:nvSpPr>
        <p:spPr>
          <a:xfrm>
            <a:off x="579408" y="1590120"/>
            <a:ext cx="6563264" cy="5003323"/>
          </a:xfrm>
          <a:prstGeom prst="rect">
            <a:avLst/>
          </a:prstGeom>
          <a:solidFill>
            <a:schemeClr val="tx1">
              <a:alpha val="6792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_tradnl" sz="2400" b="1" dirty="0"/>
          </a:p>
          <a:p>
            <a:endParaRPr lang="es-ES_tradnl" sz="2400" b="1" dirty="0"/>
          </a:p>
          <a:p>
            <a:r>
              <a:rPr lang="es-ES_tradnl" sz="2400" b="1" dirty="0"/>
              <a:t>Enunciado</a:t>
            </a:r>
            <a:r>
              <a:rPr lang="es-ES_tradnl" dirty="0"/>
              <a:t>:</a:t>
            </a:r>
          </a:p>
          <a:p>
            <a:pPr marL="342900" indent="-342900">
              <a:buFont typeface="+mj-lt"/>
              <a:buAutoNum type="arabicPeriod"/>
            </a:pPr>
            <a:r>
              <a:rPr lang="es-ES_tradnl" dirty="0"/>
              <a:t>Escalas: definir una función de escala lineal que permita averiguar el tamaño a 1/50 de la altura de cualquier edificio. La función recibirá un dato en metros y lo hará 50 veces más pequeño. </a:t>
            </a:r>
          </a:p>
          <a:p>
            <a:endParaRPr lang="es-ES_tradnl" sz="2400" dirty="0"/>
          </a:p>
          <a:p>
            <a:endParaRPr lang="es-ES_tradnl" sz="2400" b="1" dirty="0"/>
          </a:p>
        </p:txBody>
      </p:sp>
    </p:spTree>
    <p:extLst>
      <p:ext uri="{BB962C8B-B14F-4D97-AF65-F5344CB8AC3E}">
        <p14:creationId xmlns:p14="http://schemas.microsoft.com/office/powerpoint/2010/main" val="15870462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FF8E4-AFA8-684A-94C4-6CA723013B0C}"/>
              </a:ext>
            </a:extLst>
          </p:cNvPr>
          <p:cNvSpPr>
            <a:spLocks noGrp="1"/>
          </p:cNvSpPr>
          <p:nvPr>
            <p:ph type="title"/>
          </p:nvPr>
        </p:nvSpPr>
        <p:spPr/>
        <p:txBody>
          <a:bodyPr/>
          <a:lstStyle/>
          <a:p>
            <a:r>
              <a:rPr lang="es-ES_tradnl" dirty="0"/>
              <a:t>Ejercicio 8</a:t>
            </a:r>
          </a:p>
        </p:txBody>
      </p:sp>
      <p:sp>
        <p:nvSpPr>
          <p:cNvPr id="3" name="Rectangle 2">
            <a:extLst>
              <a:ext uri="{FF2B5EF4-FFF2-40B4-BE49-F238E27FC236}">
                <a16:creationId xmlns:a16="http://schemas.microsoft.com/office/drawing/2014/main" id="{1793C092-6827-7449-9AA6-2425D93B6537}"/>
              </a:ext>
            </a:extLst>
          </p:cNvPr>
          <p:cNvSpPr/>
          <p:nvPr/>
        </p:nvSpPr>
        <p:spPr>
          <a:xfrm>
            <a:off x="579408" y="1590120"/>
            <a:ext cx="6563264" cy="5003323"/>
          </a:xfrm>
          <a:prstGeom prst="rect">
            <a:avLst/>
          </a:prstGeom>
          <a:solidFill>
            <a:schemeClr val="tx1">
              <a:alpha val="6792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_tradnl" sz="2400" b="1" dirty="0"/>
          </a:p>
          <a:p>
            <a:endParaRPr lang="es-ES_tradnl" sz="2400" b="1" dirty="0"/>
          </a:p>
          <a:p>
            <a:r>
              <a:rPr lang="es-ES_tradnl" sz="2400" b="1" dirty="0"/>
              <a:t>Enunciado</a:t>
            </a:r>
            <a:r>
              <a:rPr lang="es-ES_tradnl" dirty="0"/>
              <a:t>:</a:t>
            </a:r>
          </a:p>
          <a:p>
            <a:r>
              <a:rPr lang="es-ES_tradnl" dirty="0" err="1"/>
              <a:t>Datos.json</a:t>
            </a:r>
            <a:r>
              <a:rPr lang="es-ES_tradnl" dirty="0"/>
              <a:t> contiene una serie de ciudades con la distancia desde cada una de ellas a </a:t>
            </a:r>
            <a:r>
              <a:rPr lang="es-ES_tradnl" dirty="0" err="1"/>
              <a:t>Berlin</a:t>
            </a:r>
            <a:r>
              <a:rPr lang="es-ES_tradnl" dirty="0"/>
              <a:t>, en km.</a:t>
            </a:r>
          </a:p>
          <a:p>
            <a:endParaRPr lang="es-ES_tradnl" dirty="0"/>
          </a:p>
          <a:p>
            <a:pPr marL="342900" indent="-342900">
              <a:buFont typeface="+mj-lt"/>
              <a:buAutoNum type="arabicPeriod"/>
            </a:pPr>
            <a:r>
              <a:rPr lang="es-ES_tradnl" dirty="0"/>
              <a:t>Escalas: representar en una línea horizontal la distancia en km que hay desde </a:t>
            </a:r>
            <a:r>
              <a:rPr lang="es-ES_tradnl" dirty="0" err="1"/>
              <a:t>Berlin</a:t>
            </a:r>
            <a:r>
              <a:rPr lang="es-ES_tradnl" dirty="0"/>
              <a:t> a las distintas ciudades. Da igual la geometría que usemos para representar dicha ciudad. Hay que incluir el nombre. </a:t>
            </a:r>
            <a:endParaRPr lang="es-ES_tradnl" sz="2400" dirty="0"/>
          </a:p>
          <a:p>
            <a:endParaRPr lang="es-ES_tradnl" sz="2400" b="1" dirty="0"/>
          </a:p>
        </p:txBody>
      </p:sp>
    </p:spTree>
    <p:extLst>
      <p:ext uri="{BB962C8B-B14F-4D97-AF65-F5344CB8AC3E}">
        <p14:creationId xmlns:p14="http://schemas.microsoft.com/office/powerpoint/2010/main" val="2247625577"/>
      </p:ext>
    </p:extLst>
  </p:cSld>
  <p:clrMapOvr>
    <a:masterClrMapping/>
  </p:clrMapOvr>
  <p:extLst>
    <p:ext uri="{6950BFC3-D8DA-4A85-94F7-54DA5524770B}">
      <p188:commentRel xmlns:p188="http://schemas.microsoft.com/office/powerpoint/2018/8/main" r:id="rId3"/>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10;&#10;Description automatically generated">
            <a:extLst>
              <a:ext uri="{FF2B5EF4-FFF2-40B4-BE49-F238E27FC236}">
                <a16:creationId xmlns:a16="http://schemas.microsoft.com/office/drawing/2014/main" id="{C63C6C8D-4A91-7A4D-9446-DD2670264B33}"/>
              </a:ext>
            </a:extLst>
          </p:cNvPr>
          <p:cNvPicPr>
            <a:picLocks noChangeAspect="1"/>
          </p:cNvPicPr>
          <p:nvPr/>
        </p:nvPicPr>
        <p:blipFill>
          <a:blip r:embed="rId4"/>
          <a:stretch>
            <a:fillRect/>
          </a:stretch>
        </p:blipFill>
        <p:spPr>
          <a:xfrm>
            <a:off x="2361008" y="1495507"/>
            <a:ext cx="7469984" cy="5192549"/>
          </a:xfrm>
          <a:prstGeom prst="rect">
            <a:avLst/>
          </a:prstGeom>
        </p:spPr>
      </p:pic>
      <p:sp>
        <p:nvSpPr>
          <p:cNvPr id="2" name="Title 1">
            <a:extLst>
              <a:ext uri="{FF2B5EF4-FFF2-40B4-BE49-F238E27FC236}">
                <a16:creationId xmlns:a16="http://schemas.microsoft.com/office/drawing/2014/main" id="{B9B9D3C2-8F20-D843-9D10-CE7C0A82DB0B}"/>
              </a:ext>
            </a:extLst>
          </p:cNvPr>
          <p:cNvSpPr>
            <a:spLocks noGrp="1"/>
          </p:cNvSpPr>
          <p:nvPr>
            <p:ph type="title" idx="4294967295"/>
          </p:nvPr>
        </p:nvSpPr>
        <p:spPr>
          <a:xfrm>
            <a:off x="0" y="169944"/>
            <a:ext cx="10515600" cy="1325563"/>
          </a:xfrm>
        </p:spPr>
        <p:txBody>
          <a:bodyPr vert="horz" lIns="91440" tIns="45720" rIns="91440" bIns="45720" rtlCol="0" anchor="ctr">
            <a:normAutofit/>
          </a:bodyPr>
          <a:lstStyle/>
          <a:p>
            <a:r>
              <a:rPr lang="es-ES_tradnl" b="1" dirty="0">
                <a:latin typeface="Eurostile" panose="020B0504020202050204" pitchFamily="34" charset="77"/>
              </a:rPr>
              <a:t>Márgenes y grupos</a:t>
            </a:r>
          </a:p>
        </p:txBody>
      </p:sp>
    </p:spTree>
    <p:extLst>
      <p:ext uri="{BB962C8B-B14F-4D97-AF65-F5344CB8AC3E}">
        <p14:creationId xmlns:p14="http://schemas.microsoft.com/office/powerpoint/2010/main" val="4066419772"/>
      </p:ext>
    </p:extLst>
  </p:cSld>
  <p:clrMapOvr>
    <a:masterClrMapping/>
  </p:clrMapOvr>
  <p:extLst>
    <p:ext uri="{6950BFC3-D8DA-4A85-94F7-54DA5524770B}">
      <p188:commentRel xmlns:p188="http://schemas.microsoft.com/office/powerpoint/2018/8/main" r:id="rId3"/>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FF8E4-AFA8-684A-94C4-6CA723013B0C}"/>
              </a:ext>
            </a:extLst>
          </p:cNvPr>
          <p:cNvSpPr>
            <a:spLocks noGrp="1"/>
          </p:cNvSpPr>
          <p:nvPr>
            <p:ph type="title"/>
          </p:nvPr>
        </p:nvSpPr>
        <p:spPr/>
        <p:txBody>
          <a:bodyPr/>
          <a:lstStyle/>
          <a:p>
            <a:r>
              <a:rPr lang="es-ES_tradnl" dirty="0"/>
              <a:t>Ejercicio 9</a:t>
            </a:r>
          </a:p>
        </p:txBody>
      </p:sp>
      <p:sp>
        <p:nvSpPr>
          <p:cNvPr id="3" name="Rectangle 2">
            <a:extLst>
              <a:ext uri="{FF2B5EF4-FFF2-40B4-BE49-F238E27FC236}">
                <a16:creationId xmlns:a16="http://schemas.microsoft.com/office/drawing/2014/main" id="{1793C092-6827-7449-9AA6-2425D93B6537}"/>
              </a:ext>
            </a:extLst>
          </p:cNvPr>
          <p:cNvSpPr/>
          <p:nvPr/>
        </p:nvSpPr>
        <p:spPr>
          <a:xfrm>
            <a:off x="579408" y="1590120"/>
            <a:ext cx="6563264" cy="5003323"/>
          </a:xfrm>
          <a:prstGeom prst="rect">
            <a:avLst/>
          </a:prstGeom>
          <a:solidFill>
            <a:schemeClr val="tx1">
              <a:alpha val="6792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_tradnl" sz="2400" b="1" dirty="0"/>
          </a:p>
          <a:p>
            <a:endParaRPr lang="es-ES_tradnl" sz="2400" b="1" dirty="0"/>
          </a:p>
          <a:p>
            <a:r>
              <a:rPr lang="es-ES_tradnl" sz="2400" b="1" dirty="0"/>
              <a:t>Enunciado</a:t>
            </a:r>
            <a:r>
              <a:rPr lang="es-ES_tradnl" dirty="0"/>
              <a:t>:</a:t>
            </a:r>
          </a:p>
          <a:p>
            <a:r>
              <a:rPr lang="es-ES_tradnl" dirty="0"/>
              <a:t>Trastear con los márgenes </a:t>
            </a:r>
            <a:r>
              <a:rPr lang="es-ES_tradnl" dirty="0">
                <a:sym typeface="Wingdings" pitchFamily="2" charset="2"/>
              </a:rPr>
              <a:t></a:t>
            </a:r>
            <a:endParaRPr lang="es-ES_tradnl" dirty="0"/>
          </a:p>
          <a:p>
            <a:endParaRPr lang="es-ES_tradnl" sz="2400" b="1" dirty="0"/>
          </a:p>
          <a:p>
            <a:endParaRPr lang="es-ES_tradnl" sz="2400" b="1" dirty="0"/>
          </a:p>
        </p:txBody>
      </p:sp>
    </p:spTree>
    <p:extLst>
      <p:ext uri="{BB962C8B-B14F-4D97-AF65-F5344CB8AC3E}">
        <p14:creationId xmlns:p14="http://schemas.microsoft.com/office/powerpoint/2010/main" val="8811631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8CB5D-A947-074B-AB63-42CD04345106}"/>
              </a:ext>
            </a:extLst>
          </p:cNvPr>
          <p:cNvSpPr>
            <a:spLocks noGrp="1"/>
          </p:cNvSpPr>
          <p:nvPr>
            <p:ph type="title" idx="4294967295"/>
          </p:nvPr>
        </p:nvSpPr>
        <p:spPr>
          <a:xfrm>
            <a:off x="0" y="365125"/>
            <a:ext cx="10515600" cy="1325563"/>
          </a:xfrm>
        </p:spPr>
        <p:txBody>
          <a:bodyPr vert="horz" lIns="91440" tIns="45720" rIns="91440" bIns="45720" rtlCol="0" anchor="ctr">
            <a:normAutofit/>
          </a:bodyPr>
          <a:lstStyle/>
          <a:p>
            <a:r>
              <a:rPr lang="es-ES_tradnl" b="1" dirty="0">
                <a:latin typeface="Eurostile" panose="020B0504020202050204" pitchFamily="34" charset="77"/>
              </a:rPr>
              <a:t>Ejes</a:t>
            </a:r>
          </a:p>
        </p:txBody>
      </p:sp>
      <p:sp>
        <p:nvSpPr>
          <p:cNvPr id="3" name="TextBox 2">
            <a:extLst>
              <a:ext uri="{FF2B5EF4-FFF2-40B4-BE49-F238E27FC236}">
                <a16:creationId xmlns:a16="http://schemas.microsoft.com/office/drawing/2014/main" id="{C6DAA641-DB1F-FF47-A1A0-C41B749E29AF}"/>
              </a:ext>
            </a:extLst>
          </p:cNvPr>
          <p:cNvSpPr txBox="1"/>
          <p:nvPr/>
        </p:nvSpPr>
        <p:spPr>
          <a:xfrm>
            <a:off x="386861" y="1690688"/>
            <a:ext cx="3674404" cy="923330"/>
          </a:xfrm>
          <a:prstGeom prst="rect">
            <a:avLst/>
          </a:prstGeom>
          <a:noFill/>
        </p:spPr>
        <p:txBody>
          <a:bodyPr wrap="none" rtlCol="0">
            <a:spAutoFit/>
          </a:bodyPr>
          <a:lstStyle/>
          <a:p>
            <a:pPr marL="342900" indent="-342900">
              <a:buFont typeface="+mj-lt"/>
              <a:buAutoNum type="arabicPeriod"/>
            </a:pPr>
            <a:r>
              <a:rPr lang="es-ES_tradnl" dirty="0">
                <a:latin typeface="Eurostile" panose="020B0504020202050204" pitchFamily="34" charset="77"/>
              </a:rPr>
              <a:t>Declarar ejes y pasar las escalas</a:t>
            </a:r>
          </a:p>
          <a:p>
            <a:pPr marL="342900" indent="-342900">
              <a:buFont typeface="+mj-lt"/>
              <a:buAutoNum type="arabicPeriod"/>
            </a:pPr>
            <a:r>
              <a:rPr lang="es-ES_tradnl" dirty="0">
                <a:latin typeface="Eurostile" panose="020B0504020202050204" pitchFamily="34" charset="77"/>
              </a:rPr>
              <a:t>Trasladar los ejes</a:t>
            </a:r>
          </a:p>
          <a:p>
            <a:pPr marL="342900" indent="-342900">
              <a:buFont typeface="+mj-lt"/>
              <a:buAutoNum type="arabicPeriod"/>
            </a:pPr>
            <a:r>
              <a:rPr lang="es-ES_tradnl" dirty="0">
                <a:latin typeface="Eurostile" panose="020B0504020202050204" pitchFamily="34" charset="77"/>
              </a:rPr>
              <a:t>Llamar a los ejes</a:t>
            </a:r>
          </a:p>
        </p:txBody>
      </p:sp>
      <p:sp>
        <p:nvSpPr>
          <p:cNvPr id="4" name="Rectangle 3">
            <a:extLst>
              <a:ext uri="{FF2B5EF4-FFF2-40B4-BE49-F238E27FC236}">
                <a16:creationId xmlns:a16="http://schemas.microsoft.com/office/drawing/2014/main" id="{88D6B750-EB26-F848-AD07-600328765990}"/>
              </a:ext>
            </a:extLst>
          </p:cNvPr>
          <p:cNvSpPr/>
          <p:nvPr/>
        </p:nvSpPr>
        <p:spPr>
          <a:xfrm>
            <a:off x="1524000" y="2831585"/>
            <a:ext cx="9144000" cy="369332"/>
          </a:xfrm>
          <a:prstGeom prst="rect">
            <a:avLst/>
          </a:prstGeom>
        </p:spPr>
        <p:txBody>
          <a:bodyPr wrap="square">
            <a:spAutoFit/>
          </a:bodyPr>
          <a:lstStyle/>
          <a:p>
            <a:r>
              <a:rPr lang="en-IE" dirty="0" err="1">
                <a:solidFill>
                  <a:srgbClr val="0000FF"/>
                </a:solidFill>
                <a:latin typeface="Menlo" panose="020B0609030804020204" pitchFamily="49" charset="0"/>
              </a:rPr>
              <a:t>const</a:t>
            </a:r>
            <a:r>
              <a:rPr lang="en-IE" dirty="0">
                <a:solidFill>
                  <a:srgbClr val="000000"/>
                </a:solidFill>
                <a:latin typeface="Menlo" panose="020B0609030804020204" pitchFamily="49" charset="0"/>
              </a:rPr>
              <a:t> </a:t>
            </a:r>
            <a:r>
              <a:rPr lang="en-IE" dirty="0" err="1">
                <a:solidFill>
                  <a:srgbClr val="0070C1"/>
                </a:solidFill>
                <a:latin typeface="Menlo" panose="020B0609030804020204" pitchFamily="49" charset="0"/>
              </a:rPr>
              <a:t>axisGroup</a:t>
            </a:r>
            <a:r>
              <a:rPr lang="en-IE" dirty="0">
                <a:solidFill>
                  <a:srgbClr val="000000"/>
                </a:solidFill>
                <a:latin typeface="Menlo" panose="020B0609030804020204" pitchFamily="49" charset="0"/>
              </a:rPr>
              <a:t> = </a:t>
            </a:r>
            <a:r>
              <a:rPr lang="en-IE" dirty="0" err="1">
                <a:solidFill>
                  <a:srgbClr val="0070C1"/>
                </a:solidFill>
                <a:latin typeface="Menlo" panose="020B0609030804020204" pitchFamily="49" charset="0"/>
              </a:rPr>
              <a:t>svg</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append</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"g"</a:t>
            </a:r>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"id"</a:t>
            </a:r>
            <a:r>
              <a:rPr lang="en-IE" dirty="0">
                <a:solidFill>
                  <a:srgbClr val="000000"/>
                </a:solidFill>
                <a:latin typeface="Menlo" panose="020B0609030804020204" pitchFamily="49" charset="0"/>
              </a:rPr>
              <a:t>, </a:t>
            </a:r>
            <a:r>
              <a:rPr lang="en-IE" dirty="0">
                <a:solidFill>
                  <a:srgbClr val="A31515"/>
                </a:solidFill>
                <a:latin typeface="Menlo" panose="020B0609030804020204" pitchFamily="49" charset="0"/>
              </a:rPr>
              <a:t>"</a:t>
            </a:r>
            <a:r>
              <a:rPr lang="en-IE" dirty="0" err="1">
                <a:solidFill>
                  <a:srgbClr val="A31515"/>
                </a:solidFill>
                <a:latin typeface="Menlo" panose="020B0609030804020204" pitchFamily="49" charset="0"/>
              </a:rPr>
              <a:t>axisGroup</a:t>
            </a:r>
            <a:r>
              <a:rPr lang="en-IE" dirty="0">
                <a:solidFill>
                  <a:srgbClr val="A31515"/>
                </a:solidFill>
                <a:latin typeface="Menlo" panose="020B0609030804020204" pitchFamily="49" charset="0"/>
              </a:rPr>
              <a:t>"</a:t>
            </a:r>
            <a:r>
              <a:rPr lang="en-IE" dirty="0">
                <a:solidFill>
                  <a:srgbClr val="000000"/>
                </a:solidFill>
                <a:latin typeface="Menlo" panose="020B0609030804020204" pitchFamily="49" charset="0"/>
              </a:rPr>
              <a:t>)</a:t>
            </a:r>
          </a:p>
        </p:txBody>
      </p:sp>
      <p:sp>
        <p:nvSpPr>
          <p:cNvPr id="5" name="Rectangle 4">
            <a:extLst>
              <a:ext uri="{FF2B5EF4-FFF2-40B4-BE49-F238E27FC236}">
                <a16:creationId xmlns:a16="http://schemas.microsoft.com/office/drawing/2014/main" id="{69A0123A-3261-4647-81FA-97E8C1DF2BF6}"/>
              </a:ext>
            </a:extLst>
          </p:cNvPr>
          <p:cNvSpPr/>
          <p:nvPr/>
        </p:nvSpPr>
        <p:spPr>
          <a:xfrm>
            <a:off x="1524000" y="3498867"/>
            <a:ext cx="6096000" cy="646331"/>
          </a:xfrm>
          <a:prstGeom prst="rect">
            <a:avLst/>
          </a:prstGeom>
        </p:spPr>
        <p:txBody>
          <a:bodyPr>
            <a:spAutoFit/>
          </a:bodyPr>
          <a:lstStyle/>
          <a:p>
            <a:r>
              <a:rPr lang="en-IE" dirty="0">
                <a:solidFill>
                  <a:srgbClr val="0000FF"/>
                </a:solidFill>
                <a:latin typeface="Menlo" panose="020B0609030804020204" pitchFamily="49" charset="0"/>
              </a:rPr>
              <a:t>let</a:t>
            </a:r>
            <a:r>
              <a:rPr lang="en-IE" dirty="0">
                <a:solidFill>
                  <a:srgbClr val="000000"/>
                </a:solidFill>
                <a:latin typeface="Menlo" panose="020B0609030804020204" pitchFamily="49" charset="0"/>
              </a:rPr>
              <a:t> </a:t>
            </a:r>
            <a:r>
              <a:rPr lang="en-IE" dirty="0" err="1">
                <a:solidFill>
                  <a:srgbClr val="001080"/>
                </a:solidFill>
                <a:latin typeface="Menlo" panose="020B0609030804020204" pitchFamily="49" charset="0"/>
              </a:rPr>
              <a:t>xAxis</a:t>
            </a:r>
            <a:r>
              <a:rPr lang="en-IE" dirty="0">
                <a:solidFill>
                  <a:srgbClr val="000000"/>
                </a:solidFill>
                <a:latin typeface="Menlo" panose="020B0609030804020204" pitchFamily="49" charset="0"/>
              </a:rPr>
              <a:t> = </a:t>
            </a:r>
            <a:r>
              <a:rPr lang="en-IE" dirty="0">
                <a:solidFill>
                  <a:srgbClr val="001080"/>
                </a:solidFill>
                <a:latin typeface="Menlo" panose="020B0609030804020204" pitchFamily="49" charset="0"/>
              </a:rPr>
              <a:t>d3</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axisBottom</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scale</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x</a:t>
            </a:r>
            <a:r>
              <a:rPr lang="en-IE" dirty="0">
                <a:solidFill>
                  <a:srgbClr val="000000"/>
                </a:solidFill>
                <a:latin typeface="Menlo" panose="020B0609030804020204" pitchFamily="49" charset="0"/>
              </a:rPr>
              <a:t>)</a:t>
            </a:r>
          </a:p>
          <a:p>
            <a:r>
              <a:rPr lang="en-IE" dirty="0">
                <a:solidFill>
                  <a:srgbClr val="0000FF"/>
                </a:solidFill>
                <a:latin typeface="Menlo" panose="020B0609030804020204" pitchFamily="49" charset="0"/>
              </a:rPr>
              <a:t>let</a:t>
            </a:r>
            <a:r>
              <a:rPr lang="en-IE" dirty="0">
                <a:solidFill>
                  <a:srgbClr val="000000"/>
                </a:solidFill>
                <a:latin typeface="Menlo" panose="020B0609030804020204" pitchFamily="49" charset="0"/>
              </a:rPr>
              <a:t> </a:t>
            </a:r>
            <a:r>
              <a:rPr lang="en-IE" dirty="0" err="1">
                <a:solidFill>
                  <a:srgbClr val="001080"/>
                </a:solidFill>
                <a:latin typeface="Menlo" panose="020B0609030804020204" pitchFamily="49" charset="0"/>
              </a:rPr>
              <a:t>yAxis</a:t>
            </a:r>
            <a:r>
              <a:rPr lang="en-IE" dirty="0">
                <a:solidFill>
                  <a:srgbClr val="000000"/>
                </a:solidFill>
                <a:latin typeface="Menlo" panose="020B0609030804020204" pitchFamily="49" charset="0"/>
              </a:rPr>
              <a:t> = </a:t>
            </a:r>
            <a:r>
              <a:rPr lang="en-IE" dirty="0">
                <a:solidFill>
                  <a:srgbClr val="001080"/>
                </a:solidFill>
                <a:latin typeface="Menlo" panose="020B0609030804020204" pitchFamily="49" charset="0"/>
              </a:rPr>
              <a:t>d3</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axisLeft</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scale</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y</a:t>
            </a:r>
            <a:r>
              <a:rPr lang="en-IE" dirty="0">
                <a:solidFill>
                  <a:srgbClr val="000000"/>
                </a:solidFill>
                <a:latin typeface="Menlo" panose="020B0609030804020204" pitchFamily="49" charset="0"/>
              </a:rPr>
              <a:t>)</a:t>
            </a:r>
            <a:endParaRPr lang="en-IE" b="0" dirty="0">
              <a:solidFill>
                <a:srgbClr val="000000"/>
              </a:solidFill>
              <a:effectLst/>
              <a:latin typeface="Menlo" panose="020B0609030804020204" pitchFamily="49" charset="0"/>
            </a:endParaRPr>
          </a:p>
        </p:txBody>
      </p:sp>
      <p:sp>
        <p:nvSpPr>
          <p:cNvPr id="6" name="Rectangle 5">
            <a:extLst>
              <a:ext uri="{FF2B5EF4-FFF2-40B4-BE49-F238E27FC236}">
                <a16:creationId xmlns:a16="http://schemas.microsoft.com/office/drawing/2014/main" id="{D31B5FD6-9BEE-A241-B393-31AFF57FE47A}"/>
              </a:ext>
            </a:extLst>
          </p:cNvPr>
          <p:cNvSpPr/>
          <p:nvPr/>
        </p:nvSpPr>
        <p:spPr>
          <a:xfrm>
            <a:off x="816021" y="4443148"/>
            <a:ext cx="11334084" cy="1200329"/>
          </a:xfrm>
          <a:prstGeom prst="rect">
            <a:avLst/>
          </a:prstGeom>
        </p:spPr>
        <p:txBody>
          <a:bodyPr wrap="square">
            <a:spAutoFit/>
          </a:bodyPr>
          <a:lstStyle/>
          <a:p>
            <a:r>
              <a:rPr lang="en-IE" dirty="0">
                <a:solidFill>
                  <a:srgbClr val="0000FF"/>
                </a:solidFill>
                <a:latin typeface="Menlo" panose="020B0609030804020204" pitchFamily="49" charset="0"/>
              </a:rPr>
              <a:t>let</a:t>
            </a:r>
            <a:r>
              <a:rPr lang="en-IE" dirty="0">
                <a:solidFill>
                  <a:srgbClr val="000000"/>
                </a:solidFill>
                <a:latin typeface="Menlo" panose="020B0609030804020204" pitchFamily="49" charset="0"/>
              </a:rPr>
              <a:t> </a:t>
            </a:r>
            <a:r>
              <a:rPr lang="en-IE" dirty="0" err="1">
                <a:solidFill>
                  <a:srgbClr val="001080"/>
                </a:solidFill>
                <a:latin typeface="Menlo" panose="020B0609030804020204" pitchFamily="49" charset="0"/>
              </a:rPr>
              <a:t>xAxisGroup</a:t>
            </a:r>
            <a:r>
              <a:rPr lang="en-IE" dirty="0">
                <a:solidFill>
                  <a:srgbClr val="000000"/>
                </a:solidFill>
                <a:latin typeface="Menlo" panose="020B0609030804020204" pitchFamily="49" charset="0"/>
              </a:rPr>
              <a:t> = </a:t>
            </a:r>
            <a:r>
              <a:rPr lang="en-IE" dirty="0" err="1">
                <a:solidFill>
                  <a:srgbClr val="001080"/>
                </a:solidFill>
                <a:latin typeface="Menlo" panose="020B0609030804020204" pitchFamily="49" charset="0"/>
              </a:rPr>
              <a:t>axisGroup</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append</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"g"</a:t>
            </a:r>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"id"</a:t>
            </a:r>
            <a:r>
              <a:rPr lang="en-IE" dirty="0">
                <a:solidFill>
                  <a:srgbClr val="000000"/>
                </a:solidFill>
                <a:latin typeface="Menlo" panose="020B0609030804020204" pitchFamily="49" charset="0"/>
              </a:rPr>
              <a:t>, </a:t>
            </a:r>
            <a:r>
              <a:rPr lang="en-IE" dirty="0">
                <a:solidFill>
                  <a:srgbClr val="A31515"/>
                </a:solidFill>
                <a:latin typeface="Menlo" panose="020B0609030804020204" pitchFamily="49" charset="0"/>
              </a:rPr>
              <a:t>"</a:t>
            </a:r>
            <a:r>
              <a:rPr lang="en-IE" dirty="0" err="1">
                <a:solidFill>
                  <a:srgbClr val="A31515"/>
                </a:solidFill>
                <a:latin typeface="Menlo" panose="020B0609030804020204" pitchFamily="49" charset="0"/>
              </a:rPr>
              <a:t>xAxisGroup</a:t>
            </a:r>
            <a:r>
              <a:rPr lang="en-IE" dirty="0">
                <a:solidFill>
                  <a:srgbClr val="A31515"/>
                </a:solidFill>
                <a:latin typeface="Menlo" panose="020B0609030804020204" pitchFamily="49" charset="0"/>
              </a:rPr>
              <a:t>"</a:t>
            </a:r>
            <a:r>
              <a:rPr lang="en-IE" dirty="0">
                <a:solidFill>
                  <a:srgbClr val="000000"/>
                </a:solidFill>
                <a:latin typeface="Menlo" panose="020B0609030804020204" pitchFamily="49" charset="0"/>
              </a:rPr>
              <a:t>)</a:t>
            </a:r>
          </a:p>
          <a:p>
            <a:r>
              <a:rPr lang="en-IE" dirty="0">
                <a:solidFill>
                  <a:srgbClr val="000000"/>
                </a:solidFill>
                <a:latin typeface="Menlo" panose="020B0609030804020204" pitchFamily="49" charset="0"/>
              </a:rPr>
              <a:t>	.</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'transform'</a:t>
            </a:r>
            <a:r>
              <a:rPr lang="en-IE" dirty="0">
                <a:solidFill>
                  <a:srgbClr val="000000"/>
                </a:solidFill>
                <a:latin typeface="Menlo" panose="020B0609030804020204" pitchFamily="49" charset="0"/>
              </a:rPr>
              <a:t>, </a:t>
            </a:r>
            <a:r>
              <a:rPr lang="en-IE" dirty="0">
                <a:solidFill>
                  <a:srgbClr val="A31515"/>
                </a:solidFill>
                <a:latin typeface="Menlo" panose="020B0609030804020204" pitchFamily="49" charset="0"/>
              </a:rPr>
              <a:t>`translate(</a:t>
            </a:r>
            <a:r>
              <a:rPr lang="en-IE" dirty="0">
                <a:solidFill>
                  <a:srgbClr val="0000FF"/>
                </a:solidFill>
                <a:latin typeface="Menlo" panose="020B0609030804020204" pitchFamily="49" charset="0"/>
              </a:rPr>
              <a:t>${</a:t>
            </a:r>
            <a:r>
              <a:rPr lang="en-IE" dirty="0" err="1">
                <a:solidFill>
                  <a:srgbClr val="0070C1"/>
                </a:solidFill>
                <a:latin typeface="Menlo" panose="020B0609030804020204" pitchFamily="49" charset="0"/>
              </a:rPr>
              <a:t>margin</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left</a:t>
            </a:r>
            <a:r>
              <a:rPr lang="en-IE" dirty="0">
                <a:solidFill>
                  <a:srgbClr val="0000FF"/>
                </a:solidFill>
                <a:latin typeface="Menlo" panose="020B0609030804020204" pitchFamily="49" charset="0"/>
              </a:rPr>
              <a:t>}</a:t>
            </a:r>
            <a:r>
              <a:rPr lang="en-IE" dirty="0">
                <a:solidFill>
                  <a:srgbClr val="A31515"/>
                </a:solidFill>
                <a:latin typeface="Menlo" panose="020B0609030804020204" pitchFamily="49" charset="0"/>
              </a:rPr>
              <a:t>, </a:t>
            </a:r>
            <a:r>
              <a:rPr lang="en-IE" dirty="0">
                <a:solidFill>
                  <a:srgbClr val="0000FF"/>
                </a:solidFill>
                <a:latin typeface="Menlo" panose="020B0609030804020204" pitchFamily="49" charset="0"/>
              </a:rPr>
              <a:t>${</a:t>
            </a:r>
            <a:r>
              <a:rPr lang="en-IE" dirty="0">
                <a:solidFill>
                  <a:srgbClr val="0070C1"/>
                </a:solidFill>
                <a:latin typeface="Menlo" panose="020B0609030804020204" pitchFamily="49" charset="0"/>
              </a:rPr>
              <a:t>height</a:t>
            </a:r>
            <a:r>
              <a:rPr lang="en-IE" dirty="0">
                <a:solidFill>
                  <a:srgbClr val="000000"/>
                </a:solidFill>
                <a:latin typeface="Menlo" panose="020B0609030804020204" pitchFamily="49" charset="0"/>
              </a:rPr>
              <a:t> - </a:t>
            </a:r>
            <a:r>
              <a:rPr lang="en-IE" dirty="0" err="1">
                <a:solidFill>
                  <a:srgbClr val="0070C1"/>
                </a:solidFill>
                <a:latin typeface="Menlo" panose="020B0609030804020204" pitchFamily="49" charset="0"/>
              </a:rPr>
              <a:t>margin</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bottom</a:t>
            </a:r>
            <a:r>
              <a:rPr lang="en-IE" dirty="0">
                <a:solidFill>
                  <a:srgbClr val="0000FF"/>
                </a:solidFill>
                <a:latin typeface="Menlo" panose="020B0609030804020204" pitchFamily="49" charset="0"/>
              </a:rPr>
              <a:t>}</a:t>
            </a:r>
            <a:r>
              <a:rPr lang="en-IE" dirty="0">
                <a:solidFill>
                  <a:srgbClr val="A31515"/>
                </a:solidFill>
                <a:latin typeface="Menlo" panose="020B0609030804020204" pitchFamily="49" charset="0"/>
              </a:rPr>
              <a:t>)`</a:t>
            </a:r>
            <a:r>
              <a:rPr lang="en-IE" dirty="0">
                <a:solidFill>
                  <a:srgbClr val="000000"/>
                </a:solidFill>
                <a:latin typeface="Menlo" panose="020B0609030804020204" pitchFamily="49" charset="0"/>
              </a:rPr>
              <a:t>)</a:t>
            </a:r>
          </a:p>
          <a:p>
            <a:r>
              <a:rPr lang="en-IE" dirty="0">
                <a:solidFill>
                  <a:srgbClr val="0000FF"/>
                </a:solidFill>
                <a:latin typeface="Menlo" panose="020B0609030804020204" pitchFamily="49" charset="0"/>
              </a:rPr>
              <a:t>let</a:t>
            </a:r>
            <a:r>
              <a:rPr lang="en-IE" dirty="0">
                <a:solidFill>
                  <a:srgbClr val="000000"/>
                </a:solidFill>
                <a:latin typeface="Menlo" panose="020B0609030804020204" pitchFamily="49" charset="0"/>
              </a:rPr>
              <a:t> </a:t>
            </a:r>
            <a:r>
              <a:rPr lang="en-IE" dirty="0" err="1">
                <a:solidFill>
                  <a:srgbClr val="001080"/>
                </a:solidFill>
                <a:latin typeface="Menlo" panose="020B0609030804020204" pitchFamily="49" charset="0"/>
              </a:rPr>
              <a:t>yAxisGroup</a:t>
            </a:r>
            <a:r>
              <a:rPr lang="en-IE" dirty="0">
                <a:solidFill>
                  <a:srgbClr val="000000"/>
                </a:solidFill>
                <a:latin typeface="Menlo" panose="020B0609030804020204" pitchFamily="49" charset="0"/>
              </a:rPr>
              <a:t> = </a:t>
            </a:r>
            <a:r>
              <a:rPr lang="en-IE" dirty="0" err="1">
                <a:solidFill>
                  <a:srgbClr val="001080"/>
                </a:solidFill>
                <a:latin typeface="Menlo" panose="020B0609030804020204" pitchFamily="49" charset="0"/>
              </a:rPr>
              <a:t>axisGroup</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append</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"g"</a:t>
            </a:r>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"id"</a:t>
            </a:r>
            <a:r>
              <a:rPr lang="en-IE" dirty="0">
                <a:solidFill>
                  <a:srgbClr val="000000"/>
                </a:solidFill>
                <a:latin typeface="Menlo" panose="020B0609030804020204" pitchFamily="49" charset="0"/>
              </a:rPr>
              <a:t>, </a:t>
            </a:r>
            <a:r>
              <a:rPr lang="en-IE" dirty="0">
                <a:solidFill>
                  <a:srgbClr val="A31515"/>
                </a:solidFill>
                <a:latin typeface="Menlo" panose="020B0609030804020204" pitchFamily="49" charset="0"/>
              </a:rPr>
              <a:t>"</a:t>
            </a:r>
            <a:r>
              <a:rPr lang="en-IE" dirty="0" err="1">
                <a:solidFill>
                  <a:srgbClr val="A31515"/>
                </a:solidFill>
                <a:latin typeface="Menlo" panose="020B0609030804020204" pitchFamily="49" charset="0"/>
              </a:rPr>
              <a:t>yAxisGroup</a:t>
            </a:r>
            <a:r>
              <a:rPr lang="en-IE" dirty="0">
                <a:solidFill>
                  <a:srgbClr val="A31515"/>
                </a:solidFill>
                <a:latin typeface="Menlo" panose="020B0609030804020204" pitchFamily="49" charset="0"/>
              </a:rPr>
              <a:t>"</a:t>
            </a:r>
            <a:r>
              <a:rPr lang="en-IE" dirty="0">
                <a:solidFill>
                  <a:srgbClr val="000000"/>
                </a:solidFill>
                <a:latin typeface="Menlo" panose="020B0609030804020204" pitchFamily="49" charset="0"/>
              </a:rPr>
              <a:t>)</a:t>
            </a:r>
          </a:p>
          <a:p>
            <a:r>
              <a:rPr lang="en-IE" dirty="0">
                <a:solidFill>
                  <a:srgbClr val="000000"/>
                </a:solidFill>
                <a:latin typeface="Menlo" panose="020B0609030804020204" pitchFamily="49" charset="0"/>
              </a:rPr>
              <a:t>	.</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'transform'</a:t>
            </a:r>
            <a:r>
              <a:rPr lang="en-IE" dirty="0">
                <a:solidFill>
                  <a:srgbClr val="000000"/>
                </a:solidFill>
                <a:latin typeface="Menlo" panose="020B0609030804020204" pitchFamily="49" charset="0"/>
              </a:rPr>
              <a:t>, </a:t>
            </a:r>
            <a:r>
              <a:rPr lang="en-IE" dirty="0">
                <a:solidFill>
                  <a:srgbClr val="A31515"/>
                </a:solidFill>
                <a:latin typeface="Menlo" panose="020B0609030804020204" pitchFamily="49" charset="0"/>
              </a:rPr>
              <a:t>`translate(</a:t>
            </a:r>
            <a:r>
              <a:rPr lang="en-IE" dirty="0">
                <a:solidFill>
                  <a:srgbClr val="0000FF"/>
                </a:solidFill>
                <a:latin typeface="Menlo" panose="020B0609030804020204" pitchFamily="49" charset="0"/>
              </a:rPr>
              <a:t>${</a:t>
            </a:r>
            <a:r>
              <a:rPr lang="en-IE" dirty="0" err="1">
                <a:solidFill>
                  <a:srgbClr val="0070C1"/>
                </a:solidFill>
                <a:latin typeface="Menlo" panose="020B0609030804020204" pitchFamily="49" charset="0"/>
              </a:rPr>
              <a:t>margin</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left</a:t>
            </a:r>
            <a:r>
              <a:rPr lang="en-IE" dirty="0">
                <a:solidFill>
                  <a:srgbClr val="0000FF"/>
                </a:solidFill>
                <a:latin typeface="Menlo" panose="020B0609030804020204" pitchFamily="49" charset="0"/>
              </a:rPr>
              <a:t>}</a:t>
            </a:r>
            <a:r>
              <a:rPr lang="en-IE" dirty="0">
                <a:solidFill>
                  <a:srgbClr val="A31515"/>
                </a:solidFill>
                <a:latin typeface="Menlo" panose="020B0609030804020204" pitchFamily="49" charset="0"/>
              </a:rPr>
              <a:t>, </a:t>
            </a:r>
            <a:r>
              <a:rPr lang="en-IE" dirty="0">
                <a:solidFill>
                  <a:srgbClr val="0000FF"/>
                </a:solidFill>
                <a:latin typeface="Menlo" panose="020B0609030804020204" pitchFamily="49" charset="0"/>
              </a:rPr>
              <a:t>${</a:t>
            </a:r>
            <a:r>
              <a:rPr lang="en-IE" dirty="0" err="1">
                <a:solidFill>
                  <a:srgbClr val="0070C1"/>
                </a:solidFill>
                <a:latin typeface="Menlo" panose="020B0609030804020204" pitchFamily="49" charset="0"/>
              </a:rPr>
              <a:t>margin</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top</a:t>
            </a:r>
            <a:r>
              <a:rPr lang="en-IE" dirty="0">
                <a:solidFill>
                  <a:srgbClr val="0000FF"/>
                </a:solidFill>
                <a:latin typeface="Menlo" panose="020B0609030804020204" pitchFamily="49" charset="0"/>
              </a:rPr>
              <a:t>}</a:t>
            </a:r>
            <a:r>
              <a:rPr lang="en-IE" dirty="0">
                <a:solidFill>
                  <a:srgbClr val="A31515"/>
                </a:solidFill>
                <a:latin typeface="Menlo" panose="020B0609030804020204" pitchFamily="49" charset="0"/>
              </a:rPr>
              <a:t>)`</a:t>
            </a:r>
            <a:r>
              <a:rPr lang="en-IE" dirty="0">
                <a:solidFill>
                  <a:srgbClr val="000000"/>
                </a:solidFill>
                <a:latin typeface="Menlo" panose="020B0609030804020204" pitchFamily="49" charset="0"/>
              </a:rPr>
              <a:t>)</a:t>
            </a:r>
            <a:endParaRPr lang="en-IE" b="0" dirty="0">
              <a:solidFill>
                <a:srgbClr val="000000"/>
              </a:solidFill>
              <a:effectLst/>
              <a:latin typeface="Menlo" panose="020B0609030804020204" pitchFamily="49" charset="0"/>
            </a:endParaRPr>
          </a:p>
        </p:txBody>
      </p:sp>
      <p:sp>
        <p:nvSpPr>
          <p:cNvPr id="7" name="Rectangle 6">
            <a:extLst>
              <a:ext uri="{FF2B5EF4-FFF2-40B4-BE49-F238E27FC236}">
                <a16:creationId xmlns:a16="http://schemas.microsoft.com/office/drawing/2014/main" id="{4909B57C-1B26-C042-AA9F-AFEA3DB14A93}"/>
              </a:ext>
            </a:extLst>
          </p:cNvPr>
          <p:cNvSpPr/>
          <p:nvPr/>
        </p:nvSpPr>
        <p:spPr>
          <a:xfrm>
            <a:off x="1524000" y="5941429"/>
            <a:ext cx="6096000" cy="646331"/>
          </a:xfrm>
          <a:prstGeom prst="rect">
            <a:avLst/>
          </a:prstGeom>
        </p:spPr>
        <p:txBody>
          <a:bodyPr>
            <a:spAutoFit/>
          </a:bodyPr>
          <a:lstStyle/>
          <a:p>
            <a:r>
              <a:rPr lang="en-IE" dirty="0" err="1">
                <a:solidFill>
                  <a:srgbClr val="001080"/>
                </a:solidFill>
                <a:latin typeface="Menlo" panose="020B0609030804020204" pitchFamily="49" charset="0"/>
              </a:rPr>
              <a:t>xAxisGroup</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call</a:t>
            </a:r>
            <a:r>
              <a:rPr lang="en-IE" dirty="0">
                <a:solidFill>
                  <a:srgbClr val="000000"/>
                </a:solidFill>
                <a:latin typeface="Menlo" panose="020B0609030804020204" pitchFamily="49" charset="0"/>
              </a:rPr>
              <a:t>(</a:t>
            </a:r>
            <a:r>
              <a:rPr lang="en-IE" dirty="0" err="1">
                <a:solidFill>
                  <a:srgbClr val="001080"/>
                </a:solidFill>
                <a:latin typeface="Menlo" panose="020B0609030804020204" pitchFamily="49" charset="0"/>
              </a:rPr>
              <a:t>xAxis</a:t>
            </a:r>
            <a:r>
              <a:rPr lang="en-IE" dirty="0">
                <a:solidFill>
                  <a:srgbClr val="000000"/>
                </a:solidFill>
                <a:latin typeface="Menlo" panose="020B0609030804020204" pitchFamily="49" charset="0"/>
              </a:rPr>
              <a:t>)</a:t>
            </a:r>
          </a:p>
          <a:p>
            <a:r>
              <a:rPr lang="en-IE" dirty="0" err="1">
                <a:solidFill>
                  <a:srgbClr val="001080"/>
                </a:solidFill>
                <a:latin typeface="Menlo" panose="020B0609030804020204" pitchFamily="49" charset="0"/>
              </a:rPr>
              <a:t>yAxisGroup</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call</a:t>
            </a:r>
            <a:r>
              <a:rPr lang="en-IE" dirty="0">
                <a:solidFill>
                  <a:srgbClr val="000000"/>
                </a:solidFill>
                <a:latin typeface="Menlo" panose="020B0609030804020204" pitchFamily="49" charset="0"/>
              </a:rPr>
              <a:t>(</a:t>
            </a:r>
            <a:r>
              <a:rPr lang="en-IE" dirty="0" err="1">
                <a:solidFill>
                  <a:srgbClr val="001080"/>
                </a:solidFill>
                <a:latin typeface="Menlo" panose="020B0609030804020204" pitchFamily="49" charset="0"/>
              </a:rPr>
              <a:t>yAxis</a:t>
            </a:r>
            <a:r>
              <a:rPr lang="en-IE" dirty="0">
                <a:solidFill>
                  <a:srgbClr val="000000"/>
                </a:solidFill>
                <a:latin typeface="Menlo" panose="020B0609030804020204" pitchFamily="49" charset="0"/>
              </a:rPr>
              <a:t>)</a:t>
            </a:r>
            <a:endParaRPr lang="en-IE" b="0" dirty="0">
              <a:solidFill>
                <a:srgbClr val="000000"/>
              </a:solidFill>
              <a:effectLst/>
              <a:latin typeface="Menlo" panose="020B0609030804020204" pitchFamily="49" charset="0"/>
            </a:endParaRPr>
          </a:p>
        </p:txBody>
      </p:sp>
      <p:sp>
        <p:nvSpPr>
          <p:cNvPr id="8" name="TextBox 7">
            <a:extLst>
              <a:ext uri="{FF2B5EF4-FFF2-40B4-BE49-F238E27FC236}">
                <a16:creationId xmlns:a16="http://schemas.microsoft.com/office/drawing/2014/main" id="{07D939DC-4C21-AD42-9115-E9F098B0E0FD}"/>
              </a:ext>
            </a:extLst>
          </p:cNvPr>
          <p:cNvSpPr txBox="1"/>
          <p:nvPr/>
        </p:nvSpPr>
        <p:spPr>
          <a:xfrm>
            <a:off x="360763" y="3328528"/>
            <a:ext cx="344966" cy="400110"/>
          </a:xfrm>
          <a:prstGeom prst="rect">
            <a:avLst/>
          </a:prstGeom>
          <a:noFill/>
        </p:spPr>
        <p:txBody>
          <a:bodyPr wrap="none" rtlCol="0">
            <a:spAutoFit/>
          </a:bodyPr>
          <a:lstStyle/>
          <a:p>
            <a:r>
              <a:rPr lang="es-ES_tradnl" sz="2000" b="1" dirty="0">
                <a:latin typeface="Eurostile" panose="020B0504020202050204" pitchFamily="34" charset="77"/>
              </a:rPr>
              <a:t>1</a:t>
            </a:r>
            <a:endParaRPr lang="es-ES_tradnl" b="1" dirty="0">
              <a:latin typeface="Eurostile" panose="020B0504020202050204" pitchFamily="34" charset="77"/>
            </a:endParaRPr>
          </a:p>
        </p:txBody>
      </p:sp>
      <p:sp>
        <p:nvSpPr>
          <p:cNvPr id="9" name="TextBox 8">
            <a:extLst>
              <a:ext uri="{FF2B5EF4-FFF2-40B4-BE49-F238E27FC236}">
                <a16:creationId xmlns:a16="http://schemas.microsoft.com/office/drawing/2014/main" id="{735E9FEA-90A7-E449-AFFC-00D9D4013843}"/>
              </a:ext>
            </a:extLst>
          </p:cNvPr>
          <p:cNvSpPr txBox="1"/>
          <p:nvPr/>
        </p:nvSpPr>
        <p:spPr>
          <a:xfrm>
            <a:off x="400716" y="4711782"/>
            <a:ext cx="344966" cy="400110"/>
          </a:xfrm>
          <a:prstGeom prst="rect">
            <a:avLst/>
          </a:prstGeom>
          <a:noFill/>
        </p:spPr>
        <p:txBody>
          <a:bodyPr wrap="none" rtlCol="0">
            <a:spAutoFit/>
          </a:bodyPr>
          <a:lstStyle/>
          <a:p>
            <a:r>
              <a:rPr lang="es-ES_tradnl" sz="2000" b="1" dirty="0">
                <a:latin typeface="Eurostile" panose="020B0504020202050204" pitchFamily="34" charset="77"/>
              </a:rPr>
              <a:t>2</a:t>
            </a:r>
            <a:endParaRPr lang="es-ES_tradnl" b="1" dirty="0">
              <a:latin typeface="Eurostile" panose="020B0504020202050204" pitchFamily="34" charset="77"/>
            </a:endParaRPr>
          </a:p>
        </p:txBody>
      </p:sp>
      <p:sp>
        <p:nvSpPr>
          <p:cNvPr id="10" name="TextBox 9">
            <a:extLst>
              <a:ext uri="{FF2B5EF4-FFF2-40B4-BE49-F238E27FC236}">
                <a16:creationId xmlns:a16="http://schemas.microsoft.com/office/drawing/2014/main" id="{4D0BC304-2010-F342-A52F-F0DCFC7825CB}"/>
              </a:ext>
            </a:extLst>
          </p:cNvPr>
          <p:cNvSpPr txBox="1"/>
          <p:nvPr/>
        </p:nvSpPr>
        <p:spPr>
          <a:xfrm>
            <a:off x="400716" y="6064539"/>
            <a:ext cx="344966" cy="400110"/>
          </a:xfrm>
          <a:prstGeom prst="rect">
            <a:avLst/>
          </a:prstGeom>
          <a:noFill/>
        </p:spPr>
        <p:txBody>
          <a:bodyPr wrap="none" rtlCol="0">
            <a:spAutoFit/>
          </a:bodyPr>
          <a:lstStyle/>
          <a:p>
            <a:r>
              <a:rPr lang="es-ES_tradnl" sz="2000" b="1" dirty="0">
                <a:latin typeface="Eurostile" panose="020B0504020202050204" pitchFamily="34" charset="77"/>
              </a:rPr>
              <a:t>3</a:t>
            </a:r>
            <a:endParaRPr lang="es-ES_tradnl" b="1" dirty="0">
              <a:latin typeface="Eurostile" panose="020B0504020202050204" pitchFamily="34" charset="77"/>
            </a:endParaRPr>
          </a:p>
        </p:txBody>
      </p:sp>
    </p:spTree>
    <p:extLst>
      <p:ext uri="{BB962C8B-B14F-4D97-AF65-F5344CB8AC3E}">
        <p14:creationId xmlns:p14="http://schemas.microsoft.com/office/powerpoint/2010/main" val="3880173882"/>
      </p:ext>
    </p:extLst>
  </p:cSld>
  <p:clrMapOvr>
    <a:masterClrMapping/>
  </p:clrMapOvr>
  <p:extLst>
    <p:ext uri="{6950BFC3-D8DA-4A85-94F7-54DA5524770B}">
      <p188:commentRel xmlns:p188="http://schemas.microsoft.com/office/powerpoint/2018/8/main" r:id="rId3"/>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FF8E4-AFA8-684A-94C4-6CA723013B0C}"/>
              </a:ext>
            </a:extLst>
          </p:cNvPr>
          <p:cNvSpPr>
            <a:spLocks noGrp="1"/>
          </p:cNvSpPr>
          <p:nvPr>
            <p:ph type="title"/>
          </p:nvPr>
        </p:nvSpPr>
        <p:spPr/>
        <p:txBody>
          <a:bodyPr/>
          <a:lstStyle/>
          <a:p>
            <a:r>
              <a:rPr lang="es-ES_tradnl" dirty="0"/>
              <a:t>Ejercicio 10</a:t>
            </a:r>
          </a:p>
        </p:txBody>
      </p:sp>
      <p:sp>
        <p:nvSpPr>
          <p:cNvPr id="3" name="Rectangle 2">
            <a:extLst>
              <a:ext uri="{FF2B5EF4-FFF2-40B4-BE49-F238E27FC236}">
                <a16:creationId xmlns:a16="http://schemas.microsoft.com/office/drawing/2014/main" id="{1793C092-6827-7449-9AA6-2425D93B6537}"/>
              </a:ext>
            </a:extLst>
          </p:cNvPr>
          <p:cNvSpPr/>
          <p:nvPr/>
        </p:nvSpPr>
        <p:spPr>
          <a:xfrm>
            <a:off x="579408" y="1590120"/>
            <a:ext cx="6563264" cy="5003323"/>
          </a:xfrm>
          <a:prstGeom prst="rect">
            <a:avLst/>
          </a:prstGeom>
          <a:solidFill>
            <a:schemeClr val="tx1">
              <a:alpha val="6792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_tradnl" sz="2400" b="1" dirty="0"/>
          </a:p>
          <a:p>
            <a:endParaRPr lang="es-ES_tradnl" sz="2400" b="1" dirty="0"/>
          </a:p>
          <a:p>
            <a:r>
              <a:rPr lang="es-ES_tradnl" sz="2400" b="1" dirty="0"/>
              <a:t>Enunciado</a:t>
            </a:r>
            <a:r>
              <a:rPr lang="es-ES_tradnl" dirty="0"/>
              <a:t>:</a:t>
            </a:r>
          </a:p>
          <a:p>
            <a:r>
              <a:rPr lang="es-ES_tradnl" dirty="0"/>
              <a:t>Usando los datos de la distancia entre ciudades, añadir el eje inferior, mostrando la distancia.</a:t>
            </a:r>
          </a:p>
          <a:p>
            <a:endParaRPr lang="es-ES_tradnl" sz="2400" b="1" dirty="0"/>
          </a:p>
          <a:p>
            <a:endParaRPr lang="es-ES_tradnl" sz="2400" b="1" dirty="0"/>
          </a:p>
        </p:txBody>
      </p:sp>
    </p:spTree>
    <p:extLst>
      <p:ext uri="{BB962C8B-B14F-4D97-AF65-F5344CB8AC3E}">
        <p14:creationId xmlns:p14="http://schemas.microsoft.com/office/powerpoint/2010/main" val="33733008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280B9-3366-F24D-ABE8-4259F784AE62}"/>
              </a:ext>
            </a:extLst>
          </p:cNvPr>
          <p:cNvSpPr>
            <a:spLocks noGrp="1"/>
          </p:cNvSpPr>
          <p:nvPr>
            <p:ph type="title" idx="4294967295"/>
          </p:nvPr>
        </p:nvSpPr>
        <p:spPr>
          <a:xfrm>
            <a:off x="0" y="365125"/>
            <a:ext cx="10515600" cy="1325563"/>
          </a:xfrm>
        </p:spPr>
        <p:txBody>
          <a:bodyPr/>
          <a:lstStyle/>
          <a:p>
            <a:r>
              <a:rPr lang="es-ES_tradnl" b="1" dirty="0">
                <a:latin typeface="Eurostile" panose="020B0504020202050204" pitchFamily="34" charset="77"/>
              </a:rPr>
              <a:t>Animaciones e Interactividad</a:t>
            </a:r>
          </a:p>
        </p:txBody>
      </p:sp>
      <p:sp>
        <p:nvSpPr>
          <p:cNvPr id="3" name="TextBox 2">
            <a:extLst>
              <a:ext uri="{FF2B5EF4-FFF2-40B4-BE49-F238E27FC236}">
                <a16:creationId xmlns:a16="http://schemas.microsoft.com/office/drawing/2014/main" id="{DA0B7D4B-D141-EE48-91AA-887CAA924E4E}"/>
              </a:ext>
            </a:extLst>
          </p:cNvPr>
          <p:cNvSpPr txBox="1"/>
          <p:nvPr/>
        </p:nvSpPr>
        <p:spPr>
          <a:xfrm>
            <a:off x="387927" y="2107835"/>
            <a:ext cx="11804073" cy="2000548"/>
          </a:xfrm>
          <a:prstGeom prst="rect">
            <a:avLst/>
          </a:prstGeom>
          <a:noFill/>
        </p:spPr>
        <p:txBody>
          <a:bodyPr wrap="square" rtlCol="0">
            <a:spAutoFit/>
          </a:bodyPr>
          <a:lstStyle/>
          <a:p>
            <a:r>
              <a:rPr lang="es-ES_tradnl" sz="2800" b="1" dirty="0">
                <a:latin typeface="Eurostile" panose="020B0504020202050204" pitchFamily="34" charset="77"/>
              </a:rPr>
              <a:t>eventos</a:t>
            </a:r>
          </a:p>
          <a:p>
            <a:r>
              <a:rPr lang="es-ES_tradnl" sz="2400" dirty="0">
                <a:latin typeface="Eurostile" panose="020B0504020202050204" pitchFamily="34" charset="77"/>
              </a:rPr>
              <a:t>Son como sensores que enlazamos a elementos y que detectan cuando sucede algo concreto y a los que podemos enlazar una función. Hay de muchos tipos, pero principalmente vamos a usar eventos de ratón, que son aquellos que tienen que ver con la interacción del ratón con los elementos.</a:t>
            </a:r>
          </a:p>
        </p:txBody>
      </p:sp>
      <p:sp>
        <p:nvSpPr>
          <p:cNvPr id="5" name="TextBox 4">
            <a:extLst>
              <a:ext uri="{FF2B5EF4-FFF2-40B4-BE49-F238E27FC236}">
                <a16:creationId xmlns:a16="http://schemas.microsoft.com/office/drawing/2014/main" id="{FD354ABA-D7AA-F04A-B0BD-78AA424F0DD0}"/>
              </a:ext>
            </a:extLst>
          </p:cNvPr>
          <p:cNvSpPr txBox="1"/>
          <p:nvPr/>
        </p:nvSpPr>
        <p:spPr>
          <a:xfrm>
            <a:off x="387927" y="4525530"/>
            <a:ext cx="11804073" cy="1631216"/>
          </a:xfrm>
          <a:prstGeom prst="rect">
            <a:avLst/>
          </a:prstGeom>
          <a:noFill/>
        </p:spPr>
        <p:txBody>
          <a:bodyPr wrap="square" rtlCol="0">
            <a:spAutoFit/>
          </a:bodyPr>
          <a:lstStyle/>
          <a:p>
            <a:r>
              <a:rPr lang="es-ES_tradnl" sz="2800" b="1" dirty="0">
                <a:latin typeface="Eurostile" panose="020B0504020202050204" pitchFamily="34" charset="77"/>
              </a:rPr>
              <a:t>ejemplos</a:t>
            </a:r>
          </a:p>
          <a:p>
            <a:pPr indent="-285750">
              <a:buFont typeface="Arial" panose="020B0604020202020204" pitchFamily="34" charset="0"/>
              <a:buChar char="•"/>
            </a:pPr>
            <a:r>
              <a:rPr lang="es-ES_tradnl" sz="2400" dirty="0" err="1">
                <a:latin typeface="Eurostile" panose="020B0504020202050204" pitchFamily="34" charset="77"/>
              </a:rPr>
              <a:t>onmouseover</a:t>
            </a:r>
            <a:endParaRPr lang="es-ES_tradnl" sz="2400" dirty="0">
              <a:latin typeface="Eurostile" panose="020B0504020202050204" pitchFamily="34" charset="77"/>
            </a:endParaRPr>
          </a:p>
          <a:p>
            <a:pPr indent="-285750">
              <a:buFont typeface="Arial" panose="020B0604020202020204" pitchFamily="34" charset="0"/>
              <a:buChar char="•"/>
            </a:pPr>
            <a:r>
              <a:rPr lang="es-ES_tradnl" sz="2400" dirty="0" err="1">
                <a:latin typeface="Eurostile" panose="020B0504020202050204" pitchFamily="34" charset="77"/>
              </a:rPr>
              <a:t>onmouseout</a:t>
            </a:r>
            <a:endParaRPr lang="es-ES_tradnl" sz="2400" dirty="0">
              <a:latin typeface="Eurostile" panose="020B0504020202050204" pitchFamily="34" charset="77"/>
            </a:endParaRPr>
          </a:p>
          <a:p>
            <a:pPr indent="-285750">
              <a:buFont typeface="Arial" panose="020B0604020202020204" pitchFamily="34" charset="0"/>
              <a:buChar char="•"/>
            </a:pPr>
            <a:r>
              <a:rPr lang="es-ES_tradnl" sz="2400" dirty="0" err="1">
                <a:latin typeface="Eurostile" panose="020B0504020202050204" pitchFamily="34" charset="77"/>
              </a:rPr>
              <a:t>click</a:t>
            </a:r>
            <a:endParaRPr lang="es-ES_tradnl" sz="2400" dirty="0">
              <a:latin typeface="Eurostile" panose="020B0504020202050204" pitchFamily="34" charset="77"/>
            </a:endParaRPr>
          </a:p>
        </p:txBody>
      </p:sp>
    </p:spTree>
    <p:extLst>
      <p:ext uri="{BB962C8B-B14F-4D97-AF65-F5344CB8AC3E}">
        <p14:creationId xmlns:p14="http://schemas.microsoft.com/office/powerpoint/2010/main" val="15317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BC52810A-9F63-5649-B9EE-CB63AD14CEB7}"/>
              </a:ext>
            </a:extLst>
          </p:cNvPr>
          <p:cNvPicPr>
            <a:picLocks noChangeAspect="1"/>
          </p:cNvPicPr>
          <p:nvPr/>
        </p:nvPicPr>
        <p:blipFill rotWithShape="1">
          <a:blip r:embed="rId3"/>
          <a:srcRect t="985" r="1" b="1"/>
          <a:stretch/>
        </p:blipFill>
        <p:spPr>
          <a:xfrm>
            <a:off x="196850" y="173518"/>
            <a:ext cx="11798300" cy="6512763"/>
          </a:xfrm>
          <a:prstGeom prst="rect">
            <a:avLst/>
          </a:prstGeom>
        </p:spPr>
      </p:pic>
      <p:sp>
        <p:nvSpPr>
          <p:cNvPr id="2" name="TextBox 1">
            <a:extLst>
              <a:ext uri="{FF2B5EF4-FFF2-40B4-BE49-F238E27FC236}">
                <a16:creationId xmlns:a16="http://schemas.microsoft.com/office/drawing/2014/main" id="{3BC5EB61-629E-F845-A8BE-00A360CC5C51}"/>
              </a:ext>
            </a:extLst>
          </p:cNvPr>
          <p:cNvSpPr txBox="1"/>
          <p:nvPr/>
        </p:nvSpPr>
        <p:spPr>
          <a:xfrm>
            <a:off x="2450804" y="4438468"/>
            <a:ext cx="2130711" cy="400110"/>
          </a:xfrm>
          <a:prstGeom prst="rect">
            <a:avLst/>
          </a:prstGeom>
          <a:solidFill>
            <a:schemeClr val="bg1"/>
          </a:solidFill>
        </p:spPr>
        <p:txBody>
          <a:bodyPr wrap="none" rtlCol="0">
            <a:spAutoFit/>
          </a:bodyPr>
          <a:lstStyle/>
          <a:p>
            <a:r>
              <a:rPr lang="es-ES_tradnl" sz="2000" b="1" dirty="0">
                <a:solidFill>
                  <a:srgbClr val="FF9305"/>
                </a:solidFill>
              </a:rPr>
              <a:t>Conceptos básicos</a:t>
            </a:r>
          </a:p>
        </p:txBody>
      </p:sp>
      <p:sp>
        <p:nvSpPr>
          <p:cNvPr id="5" name="TextBox 4">
            <a:extLst>
              <a:ext uri="{FF2B5EF4-FFF2-40B4-BE49-F238E27FC236}">
                <a16:creationId xmlns:a16="http://schemas.microsoft.com/office/drawing/2014/main" id="{22DE4B89-7A59-DE42-BD42-C5A4539621BA}"/>
              </a:ext>
            </a:extLst>
          </p:cNvPr>
          <p:cNvSpPr txBox="1"/>
          <p:nvPr/>
        </p:nvSpPr>
        <p:spPr>
          <a:xfrm>
            <a:off x="6381537" y="899621"/>
            <a:ext cx="2264338" cy="400110"/>
          </a:xfrm>
          <a:prstGeom prst="rect">
            <a:avLst/>
          </a:prstGeom>
          <a:solidFill>
            <a:schemeClr val="bg1"/>
          </a:solidFill>
        </p:spPr>
        <p:txBody>
          <a:bodyPr wrap="none" rtlCol="0">
            <a:spAutoFit/>
          </a:bodyPr>
          <a:lstStyle/>
          <a:p>
            <a:r>
              <a:rPr lang="es-ES_tradnl" sz="2000" b="1" dirty="0">
                <a:solidFill>
                  <a:srgbClr val="FF9305"/>
                </a:solidFill>
              </a:rPr>
              <a:t>Obtención de datos</a:t>
            </a:r>
          </a:p>
        </p:txBody>
      </p:sp>
      <p:sp>
        <p:nvSpPr>
          <p:cNvPr id="6" name="TextBox 5">
            <a:extLst>
              <a:ext uri="{FF2B5EF4-FFF2-40B4-BE49-F238E27FC236}">
                <a16:creationId xmlns:a16="http://schemas.microsoft.com/office/drawing/2014/main" id="{95E68814-84DD-0C4D-9ED5-652AC58C3C81}"/>
              </a:ext>
            </a:extLst>
          </p:cNvPr>
          <p:cNvSpPr txBox="1"/>
          <p:nvPr/>
        </p:nvSpPr>
        <p:spPr>
          <a:xfrm>
            <a:off x="7937204" y="5768503"/>
            <a:ext cx="1414170" cy="400110"/>
          </a:xfrm>
          <a:prstGeom prst="rect">
            <a:avLst/>
          </a:prstGeom>
          <a:solidFill>
            <a:schemeClr val="bg1"/>
          </a:solidFill>
        </p:spPr>
        <p:txBody>
          <a:bodyPr wrap="none" rtlCol="0">
            <a:spAutoFit/>
          </a:bodyPr>
          <a:lstStyle/>
          <a:p>
            <a:r>
              <a:rPr lang="es-ES_tradnl" sz="2000" b="1" dirty="0">
                <a:solidFill>
                  <a:srgbClr val="FF9305"/>
                </a:solidFill>
              </a:rPr>
              <a:t>Selecciones</a:t>
            </a:r>
          </a:p>
        </p:txBody>
      </p:sp>
    </p:spTree>
    <p:extLst>
      <p:ext uri="{BB962C8B-B14F-4D97-AF65-F5344CB8AC3E}">
        <p14:creationId xmlns:p14="http://schemas.microsoft.com/office/powerpoint/2010/main" val="14039288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280B9-3366-F24D-ABE8-4259F784AE62}"/>
              </a:ext>
            </a:extLst>
          </p:cNvPr>
          <p:cNvSpPr>
            <a:spLocks noGrp="1"/>
          </p:cNvSpPr>
          <p:nvPr>
            <p:ph type="title" idx="4294967295"/>
          </p:nvPr>
        </p:nvSpPr>
        <p:spPr>
          <a:xfrm>
            <a:off x="0" y="365125"/>
            <a:ext cx="10515600" cy="1325563"/>
          </a:xfrm>
        </p:spPr>
        <p:txBody>
          <a:bodyPr/>
          <a:lstStyle/>
          <a:p>
            <a:r>
              <a:rPr lang="es-ES_tradnl" b="1" dirty="0">
                <a:latin typeface="Eurostile" panose="020B0504020202050204" pitchFamily="34" charset="77"/>
              </a:rPr>
              <a:t>Animaciones e Interactividad</a:t>
            </a:r>
          </a:p>
        </p:txBody>
      </p:sp>
      <p:sp>
        <p:nvSpPr>
          <p:cNvPr id="4" name="TextBox 3">
            <a:extLst>
              <a:ext uri="{FF2B5EF4-FFF2-40B4-BE49-F238E27FC236}">
                <a16:creationId xmlns:a16="http://schemas.microsoft.com/office/drawing/2014/main" id="{D674F711-9D52-0D48-A41C-4A7F3DDAC6E8}"/>
              </a:ext>
            </a:extLst>
          </p:cNvPr>
          <p:cNvSpPr txBox="1"/>
          <p:nvPr/>
        </p:nvSpPr>
        <p:spPr>
          <a:xfrm>
            <a:off x="387927" y="2128691"/>
            <a:ext cx="11804073" cy="2000548"/>
          </a:xfrm>
          <a:prstGeom prst="rect">
            <a:avLst/>
          </a:prstGeom>
          <a:noFill/>
        </p:spPr>
        <p:txBody>
          <a:bodyPr wrap="square" rtlCol="0">
            <a:spAutoFit/>
          </a:bodyPr>
          <a:lstStyle/>
          <a:p>
            <a:r>
              <a:rPr lang="es-ES_tradnl" sz="2800" b="1" dirty="0">
                <a:latin typeface="Eurostile" panose="020B0504020202050204" pitchFamily="34" charset="77"/>
              </a:rPr>
              <a:t>transiciones</a:t>
            </a:r>
          </a:p>
          <a:p>
            <a:r>
              <a:rPr lang="es-ES_tradnl" sz="2400" dirty="0">
                <a:latin typeface="Eurostile" panose="020B0504020202050204" pitchFamily="34" charset="77"/>
              </a:rPr>
              <a:t>Las transiciones suavizan los cambios que sufren los elementos, son muy útiles para que el usuario detecte con facilidad lo que está ocurriendo. Casi cualquier atributo se puede animar. Típicamente, aquellos atributos que sean numéricos, pero también se pueden animar los colores. Lo que no se pueden animar son clases o </a:t>
            </a:r>
            <a:r>
              <a:rPr lang="es-ES_tradnl" sz="2400" dirty="0" err="1">
                <a:latin typeface="Eurostile" panose="020B0504020202050204" pitchFamily="34" charset="77"/>
              </a:rPr>
              <a:t>ids</a:t>
            </a:r>
            <a:r>
              <a:rPr lang="es-ES_tradnl" sz="2400" dirty="0">
                <a:latin typeface="Eurostile" panose="020B0504020202050204" pitchFamily="34" charset="77"/>
              </a:rPr>
              <a:t>. </a:t>
            </a:r>
          </a:p>
        </p:txBody>
      </p:sp>
    </p:spTree>
    <p:extLst>
      <p:ext uri="{BB962C8B-B14F-4D97-AF65-F5344CB8AC3E}">
        <p14:creationId xmlns:p14="http://schemas.microsoft.com/office/powerpoint/2010/main" val="6015209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FF8E4-AFA8-684A-94C4-6CA723013B0C}"/>
              </a:ext>
            </a:extLst>
          </p:cNvPr>
          <p:cNvSpPr>
            <a:spLocks noGrp="1"/>
          </p:cNvSpPr>
          <p:nvPr>
            <p:ph type="title"/>
          </p:nvPr>
        </p:nvSpPr>
        <p:spPr/>
        <p:txBody>
          <a:bodyPr/>
          <a:lstStyle/>
          <a:p>
            <a:r>
              <a:rPr lang="es-ES_tradnl" dirty="0"/>
              <a:t>Ejercicio 11</a:t>
            </a:r>
          </a:p>
        </p:txBody>
      </p:sp>
      <p:sp>
        <p:nvSpPr>
          <p:cNvPr id="3" name="Rectangle 2">
            <a:extLst>
              <a:ext uri="{FF2B5EF4-FFF2-40B4-BE49-F238E27FC236}">
                <a16:creationId xmlns:a16="http://schemas.microsoft.com/office/drawing/2014/main" id="{1793C092-6827-7449-9AA6-2425D93B6537}"/>
              </a:ext>
            </a:extLst>
          </p:cNvPr>
          <p:cNvSpPr/>
          <p:nvPr/>
        </p:nvSpPr>
        <p:spPr>
          <a:xfrm>
            <a:off x="579408" y="1590120"/>
            <a:ext cx="6563264" cy="5003323"/>
          </a:xfrm>
          <a:prstGeom prst="rect">
            <a:avLst/>
          </a:prstGeom>
          <a:solidFill>
            <a:schemeClr val="tx1">
              <a:alpha val="6792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_tradnl" sz="2400" b="1" dirty="0"/>
          </a:p>
          <a:p>
            <a:endParaRPr lang="es-ES_tradnl" sz="2400" b="1" dirty="0"/>
          </a:p>
          <a:p>
            <a:r>
              <a:rPr lang="es-ES_tradnl" sz="2400" b="1" dirty="0"/>
              <a:t>Enunciado</a:t>
            </a:r>
            <a:r>
              <a:rPr lang="es-ES_tradnl" dirty="0"/>
              <a:t>:</a:t>
            </a:r>
          </a:p>
          <a:p>
            <a:r>
              <a:rPr lang="es-ES_tradnl" dirty="0" err="1"/>
              <a:t>Part</a:t>
            </a:r>
            <a:r>
              <a:rPr lang="es-ES_tradnl" dirty="0"/>
              <a:t> I:</a:t>
            </a:r>
          </a:p>
          <a:p>
            <a:r>
              <a:rPr lang="es-ES_tradnl" dirty="0"/>
              <a:t>En el ejercicio de las ciudades, añadir el nombre de la ciudad y animar su aparición. </a:t>
            </a:r>
          </a:p>
          <a:p>
            <a:r>
              <a:rPr lang="es-ES_tradnl" dirty="0"/>
              <a:t>Parte II:</a:t>
            </a:r>
          </a:p>
          <a:p>
            <a:r>
              <a:rPr lang="es-ES_tradnl" dirty="0"/>
              <a:t>Usando los datos de la distancia entre ciudades, cambiar de color la figura de la ciudad cuando se selecciona, y añadir el nombre de la misma cuando se posa el cursor.</a:t>
            </a:r>
          </a:p>
          <a:p>
            <a:endParaRPr lang="es-ES_tradnl" dirty="0"/>
          </a:p>
          <a:p>
            <a:endParaRPr lang="es-ES_tradnl" sz="2400" b="1" dirty="0"/>
          </a:p>
          <a:p>
            <a:endParaRPr lang="es-ES_tradnl" sz="2400" b="1" dirty="0"/>
          </a:p>
        </p:txBody>
      </p:sp>
    </p:spTree>
    <p:extLst>
      <p:ext uri="{BB962C8B-B14F-4D97-AF65-F5344CB8AC3E}">
        <p14:creationId xmlns:p14="http://schemas.microsoft.com/office/powerpoint/2010/main" val="18075062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FF8E4-AFA8-684A-94C4-6CA723013B0C}"/>
              </a:ext>
            </a:extLst>
          </p:cNvPr>
          <p:cNvSpPr>
            <a:spLocks noGrp="1"/>
          </p:cNvSpPr>
          <p:nvPr>
            <p:ph type="title"/>
          </p:nvPr>
        </p:nvSpPr>
        <p:spPr/>
        <p:txBody>
          <a:bodyPr/>
          <a:lstStyle/>
          <a:p>
            <a:r>
              <a:rPr lang="es-ES_tradnl" dirty="0"/>
              <a:t>Ejercicio 12</a:t>
            </a:r>
          </a:p>
        </p:txBody>
      </p:sp>
      <p:sp>
        <p:nvSpPr>
          <p:cNvPr id="3" name="Rectangle 2">
            <a:extLst>
              <a:ext uri="{FF2B5EF4-FFF2-40B4-BE49-F238E27FC236}">
                <a16:creationId xmlns:a16="http://schemas.microsoft.com/office/drawing/2014/main" id="{1793C092-6827-7449-9AA6-2425D93B6537}"/>
              </a:ext>
            </a:extLst>
          </p:cNvPr>
          <p:cNvSpPr/>
          <p:nvPr/>
        </p:nvSpPr>
        <p:spPr>
          <a:xfrm>
            <a:off x="579408" y="1590120"/>
            <a:ext cx="6563264" cy="5003323"/>
          </a:xfrm>
          <a:prstGeom prst="rect">
            <a:avLst/>
          </a:prstGeom>
          <a:solidFill>
            <a:schemeClr val="tx1">
              <a:alpha val="6792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_tradnl" sz="2400" b="1" dirty="0"/>
          </a:p>
          <a:p>
            <a:endParaRPr lang="es-ES_tradnl" sz="2400" b="1" dirty="0"/>
          </a:p>
          <a:p>
            <a:r>
              <a:rPr lang="es-ES_tradnl" sz="2400" b="1" dirty="0"/>
              <a:t>Enunciado</a:t>
            </a:r>
            <a:r>
              <a:rPr lang="es-ES_tradnl" dirty="0"/>
              <a:t>:</a:t>
            </a:r>
          </a:p>
          <a:p>
            <a:r>
              <a:rPr lang="es-ES_tradnl" dirty="0"/>
              <a:t>Crear una gráfica de globos su contenido. </a:t>
            </a:r>
          </a:p>
          <a:p>
            <a:endParaRPr lang="es-ES_tradnl" dirty="0"/>
          </a:p>
          <a:p>
            <a:r>
              <a:rPr lang="es-ES_tradnl" b="1" dirty="0"/>
              <a:t>Ayuda</a:t>
            </a:r>
            <a:r>
              <a:rPr lang="es-ES_tradnl" dirty="0"/>
              <a:t>: </a:t>
            </a:r>
          </a:p>
          <a:p>
            <a:r>
              <a:rPr lang="es-ES_tradnl" dirty="0"/>
              <a:t>Hay que ejecutar el servidor de datos y llamar al </a:t>
            </a:r>
            <a:r>
              <a:rPr lang="es-ES_tradnl" dirty="0" err="1"/>
              <a:t>endpoint</a:t>
            </a:r>
            <a:r>
              <a:rPr lang="es-ES_tradnl" dirty="0"/>
              <a:t> que contiene los datos. </a:t>
            </a:r>
          </a:p>
          <a:p>
            <a:endParaRPr lang="es-ES_tradnl" dirty="0"/>
          </a:p>
          <a:p>
            <a:r>
              <a:rPr lang="es-ES_tradnl" dirty="0"/>
              <a:t>d3.interval(</a:t>
            </a:r>
            <a:r>
              <a:rPr lang="es-ES_tradnl" dirty="0" err="1"/>
              <a:t>fn</a:t>
            </a:r>
            <a:r>
              <a:rPr lang="es-ES_tradnl" dirty="0"/>
              <a:t>, time) permite hacer llamadas recurrentes en intervalos del tiempo especificado. En cada llamada el servidor retornará datos distintos. </a:t>
            </a:r>
          </a:p>
          <a:p>
            <a:endParaRPr lang="es-ES_tradnl" dirty="0"/>
          </a:p>
          <a:p>
            <a:r>
              <a:rPr lang="es-ES_tradnl" dirty="0"/>
              <a:t>Hay que intentar que los cambios de datos estén animados.</a:t>
            </a:r>
          </a:p>
          <a:p>
            <a:endParaRPr lang="es-ES_tradnl" sz="2400" b="1" dirty="0"/>
          </a:p>
          <a:p>
            <a:endParaRPr lang="es-ES_tradnl" sz="2400" b="1" dirty="0"/>
          </a:p>
        </p:txBody>
      </p:sp>
    </p:spTree>
    <p:extLst>
      <p:ext uri="{BB962C8B-B14F-4D97-AF65-F5344CB8AC3E}">
        <p14:creationId xmlns:p14="http://schemas.microsoft.com/office/powerpoint/2010/main" val="31734496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EC933-45FD-764D-A63E-52D322ED1E10}"/>
              </a:ext>
            </a:extLst>
          </p:cNvPr>
          <p:cNvSpPr>
            <a:spLocks noGrp="1"/>
          </p:cNvSpPr>
          <p:nvPr>
            <p:ph type="title"/>
          </p:nvPr>
        </p:nvSpPr>
        <p:spPr/>
        <p:txBody>
          <a:bodyPr/>
          <a:lstStyle/>
          <a:p>
            <a:r>
              <a:rPr lang="es-ES_tradnl" dirty="0"/>
              <a:t>Ejercicio FINAL… </a:t>
            </a:r>
          </a:p>
        </p:txBody>
      </p:sp>
      <p:sp>
        <p:nvSpPr>
          <p:cNvPr id="4" name="Rectangle 3">
            <a:extLst>
              <a:ext uri="{FF2B5EF4-FFF2-40B4-BE49-F238E27FC236}">
                <a16:creationId xmlns:a16="http://schemas.microsoft.com/office/drawing/2014/main" id="{0025F9E8-8EC7-2245-B37C-070D97C94D7C}"/>
              </a:ext>
            </a:extLst>
          </p:cNvPr>
          <p:cNvSpPr/>
          <p:nvPr/>
        </p:nvSpPr>
        <p:spPr>
          <a:xfrm>
            <a:off x="579408" y="1590120"/>
            <a:ext cx="6563264" cy="5003323"/>
          </a:xfrm>
          <a:prstGeom prst="rect">
            <a:avLst/>
          </a:prstGeom>
          <a:solidFill>
            <a:schemeClr val="tx1">
              <a:alpha val="6792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_tradnl" sz="2400" b="1" dirty="0"/>
          </a:p>
          <a:p>
            <a:endParaRPr lang="es-ES_tradnl" sz="2400" b="1" dirty="0"/>
          </a:p>
          <a:p>
            <a:r>
              <a:rPr lang="es-ES_tradnl" sz="2400" b="1" dirty="0"/>
              <a:t>Enunciado</a:t>
            </a:r>
            <a:r>
              <a:rPr lang="es-ES_tradnl" dirty="0"/>
              <a:t>:</a:t>
            </a:r>
          </a:p>
          <a:p>
            <a:pPr marL="342900" indent="-342900">
              <a:buFont typeface="+mj-lt"/>
              <a:buAutoNum type="arabicPeriod"/>
            </a:pPr>
            <a:r>
              <a:rPr lang="es-ES_tradnl" dirty="0"/>
              <a:t>Representar datos del IBEX en una gráfica de línea que represente el valor de cierre de mercado. </a:t>
            </a:r>
          </a:p>
          <a:p>
            <a:pPr marL="342900" indent="-342900">
              <a:buFont typeface="+mj-lt"/>
              <a:buAutoNum type="arabicPeriod"/>
            </a:pPr>
            <a:r>
              <a:rPr lang="es-ES_tradnl" dirty="0"/>
              <a:t>Representar los valores de volumen en la misma gráfica.</a:t>
            </a:r>
          </a:p>
          <a:p>
            <a:pPr marL="342900" indent="-342900">
              <a:buFont typeface="+mj-lt"/>
              <a:buAutoNum type="arabicPeriod"/>
            </a:pPr>
            <a:r>
              <a:rPr lang="es-ES_tradnl" dirty="0"/>
              <a:t>Crear un </a:t>
            </a:r>
            <a:r>
              <a:rPr lang="es-ES_tradnl" dirty="0" err="1"/>
              <a:t>tooltip</a:t>
            </a:r>
            <a:r>
              <a:rPr lang="es-ES_tradnl" dirty="0"/>
              <a:t> para ver el resto de valores en el día seleccionado.</a:t>
            </a:r>
          </a:p>
          <a:p>
            <a:endParaRPr lang="es-ES_tradnl" dirty="0"/>
          </a:p>
        </p:txBody>
      </p:sp>
    </p:spTree>
    <p:extLst>
      <p:ext uri="{BB962C8B-B14F-4D97-AF65-F5344CB8AC3E}">
        <p14:creationId xmlns:p14="http://schemas.microsoft.com/office/powerpoint/2010/main" val="1933784813"/>
      </p:ext>
    </p:extLst>
  </p:cSld>
  <p:clrMapOvr>
    <a:masterClrMapping/>
  </p:clrMapOvr>
  <p:extLst>
    <p:ext uri="{6950BFC3-D8DA-4A85-94F7-54DA5524770B}">
      <p188:commentRel xmlns:p188="http://schemas.microsoft.com/office/powerpoint/2018/8/main" r:id="rId3"/>
    </p:ext>
  </p:extLs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icture containing person, wall, indoor, posing&#10;&#10;Description automatically generated">
            <a:extLst>
              <a:ext uri="{FF2B5EF4-FFF2-40B4-BE49-F238E27FC236}">
                <a16:creationId xmlns:a16="http://schemas.microsoft.com/office/drawing/2014/main" id="{734508CD-B618-2347-A427-3D7F98CCC7F3}"/>
              </a:ext>
            </a:extLst>
          </p:cNvPr>
          <p:cNvPicPr>
            <a:picLocks noChangeAspect="1"/>
          </p:cNvPicPr>
          <p:nvPr/>
        </p:nvPicPr>
        <p:blipFill rotWithShape="1">
          <a:blip r:embed="rId3"/>
          <a:srcRect t="1506" b="14240"/>
          <a:stretch/>
        </p:blipFill>
        <p:spPr>
          <a:xfrm>
            <a:off x="20" y="1282"/>
            <a:ext cx="12191980" cy="6856718"/>
          </a:xfrm>
          <a:prstGeom prst="rect">
            <a:avLst/>
          </a:prstGeom>
        </p:spPr>
      </p:pic>
      <p:sp>
        <p:nvSpPr>
          <p:cNvPr id="5" name="Title 1">
            <a:extLst>
              <a:ext uri="{FF2B5EF4-FFF2-40B4-BE49-F238E27FC236}">
                <a16:creationId xmlns:a16="http://schemas.microsoft.com/office/drawing/2014/main" id="{305625F8-D692-6147-809A-16B02E6493E0}"/>
              </a:ext>
            </a:extLst>
          </p:cNvPr>
          <p:cNvSpPr txBox="1">
            <a:spLocks/>
          </p:cNvSpPr>
          <p:nvPr/>
        </p:nvSpPr>
        <p:spPr>
          <a:xfrm>
            <a:off x="0" y="365125"/>
            <a:ext cx="10515600"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Avenir Book" panose="02000503020000020003" pitchFamily="2" charset="0"/>
                <a:ea typeface="+mj-ea"/>
                <a:cs typeface="+mj-cs"/>
              </a:defRPr>
            </a:lvl1pPr>
          </a:lstStyle>
          <a:p>
            <a:r>
              <a:rPr lang="es-ES_tradnl" b="1" dirty="0">
                <a:solidFill>
                  <a:schemeClr val="bg2">
                    <a:lumMod val="25000"/>
                  </a:schemeClr>
                </a:solidFill>
                <a:latin typeface="Eurostile" panose="020B0504020202050204" pitchFamily="34" charset="77"/>
              </a:rPr>
              <a:t>¿Ha quedado claro?</a:t>
            </a:r>
          </a:p>
        </p:txBody>
      </p:sp>
    </p:spTree>
    <p:extLst>
      <p:ext uri="{BB962C8B-B14F-4D97-AF65-F5344CB8AC3E}">
        <p14:creationId xmlns:p14="http://schemas.microsoft.com/office/powerpoint/2010/main" val="23691734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671BA5-B81E-4649-BFB8-345F6DDA6442}"/>
              </a:ext>
            </a:extLst>
          </p:cNvPr>
          <p:cNvSpPr/>
          <p:nvPr/>
        </p:nvSpPr>
        <p:spPr>
          <a:xfrm>
            <a:off x="0" y="0"/>
            <a:ext cx="4054415" cy="6858000"/>
          </a:xfrm>
          <a:prstGeom prst="rect">
            <a:avLst/>
          </a:prstGeom>
          <a:solidFill>
            <a:schemeClr val="bg2">
              <a:lumMod val="75000"/>
              <a:alpha val="5000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TextBox 3">
            <a:extLst>
              <a:ext uri="{FF2B5EF4-FFF2-40B4-BE49-F238E27FC236}">
                <a16:creationId xmlns:a16="http://schemas.microsoft.com/office/drawing/2014/main" id="{3F8CB0F8-9487-C74D-BDDA-0BFA39B45B34}"/>
              </a:ext>
            </a:extLst>
          </p:cNvPr>
          <p:cNvSpPr txBox="1"/>
          <p:nvPr/>
        </p:nvSpPr>
        <p:spPr>
          <a:xfrm>
            <a:off x="715820" y="1028343"/>
            <a:ext cx="2622431" cy="5078313"/>
          </a:xfrm>
          <a:prstGeom prst="rect">
            <a:avLst/>
          </a:prstGeom>
          <a:noFill/>
        </p:spPr>
        <p:txBody>
          <a:bodyPr wrap="square" rtlCol="0">
            <a:spAutoFit/>
          </a:bodyPr>
          <a:lstStyle/>
          <a:p>
            <a:r>
              <a:rPr lang="en-IE" b="1" dirty="0" err="1"/>
              <a:t>Bloque</a:t>
            </a:r>
            <a:r>
              <a:rPr lang="en-IE" b="1" dirty="0"/>
              <a:t> 1:</a:t>
            </a:r>
          </a:p>
          <a:p>
            <a:pPr lvl="0"/>
            <a:r>
              <a:rPr lang="en-IE" dirty="0" err="1"/>
              <a:t>Definir</a:t>
            </a:r>
            <a:r>
              <a:rPr lang="en-IE" dirty="0"/>
              <a:t> </a:t>
            </a:r>
            <a:r>
              <a:rPr lang="en-IE" dirty="0" err="1"/>
              <a:t>Constantes</a:t>
            </a:r>
            <a:endParaRPr lang="en-IE" dirty="0"/>
          </a:p>
          <a:p>
            <a:pPr lvl="0"/>
            <a:r>
              <a:rPr lang="en-US" dirty="0" err="1"/>
              <a:t>Declarar</a:t>
            </a:r>
            <a:r>
              <a:rPr lang="en-US" dirty="0"/>
              <a:t> el </a:t>
            </a:r>
            <a:r>
              <a:rPr lang="en-US" dirty="0" err="1"/>
              <a:t>svg</a:t>
            </a:r>
            <a:endParaRPr lang="en-IE" dirty="0"/>
          </a:p>
          <a:p>
            <a:pPr lvl="0"/>
            <a:r>
              <a:rPr lang="en-IE" dirty="0" err="1"/>
              <a:t>Definir</a:t>
            </a:r>
            <a:r>
              <a:rPr lang="en-IE" dirty="0"/>
              <a:t> </a:t>
            </a:r>
            <a:r>
              <a:rPr lang="en-IE" dirty="0" err="1"/>
              <a:t>escala</a:t>
            </a:r>
            <a:endParaRPr lang="en-IE" dirty="0"/>
          </a:p>
          <a:p>
            <a:pPr lvl="0"/>
            <a:r>
              <a:rPr lang="en-IE" dirty="0" err="1"/>
              <a:t>Definir</a:t>
            </a:r>
            <a:r>
              <a:rPr lang="en-IE" dirty="0"/>
              <a:t> </a:t>
            </a:r>
            <a:r>
              <a:rPr lang="en-IE" dirty="0" err="1"/>
              <a:t>ejes</a:t>
            </a:r>
            <a:endParaRPr lang="en-IE" dirty="0"/>
          </a:p>
          <a:p>
            <a:pPr lvl="0"/>
            <a:r>
              <a:rPr lang="en-US" dirty="0"/>
              <a:t>Tooltip</a:t>
            </a:r>
            <a:endParaRPr lang="en-IE" dirty="0"/>
          </a:p>
          <a:p>
            <a:r>
              <a:rPr lang="en-US" dirty="0"/>
              <a:t> </a:t>
            </a:r>
            <a:endParaRPr lang="en-IE" dirty="0"/>
          </a:p>
          <a:p>
            <a:r>
              <a:rPr lang="en-GB" b="1" dirty="0" err="1"/>
              <a:t>Bloque</a:t>
            </a:r>
            <a:r>
              <a:rPr lang="en-GB" b="1" dirty="0"/>
              <a:t> 2: data call</a:t>
            </a:r>
            <a:endParaRPr lang="en-IE" b="1" dirty="0"/>
          </a:p>
          <a:p>
            <a:pPr lvl="0"/>
            <a:r>
              <a:rPr lang="en-IE" dirty="0" err="1"/>
              <a:t>Formato</a:t>
            </a:r>
            <a:r>
              <a:rPr lang="en-IE" dirty="0"/>
              <a:t> de </a:t>
            </a:r>
            <a:r>
              <a:rPr lang="en-IE" dirty="0" err="1"/>
              <a:t>datos</a:t>
            </a:r>
            <a:endParaRPr lang="en-IE" dirty="0"/>
          </a:p>
          <a:p>
            <a:pPr lvl="0"/>
            <a:r>
              <a:rPr lang="en-IE" dirty="0" err="1"/>
              <a:t>Añadir</a:t>
            </a:r>
            <a:r>
              <a:rPr lang="en-IE" dirty="0"/>
              <a:t> el </a:t>
            </a:r>
            <a:r>
              <a:rPr lang="en-IE" dirty="0" err="1"/>
              <a:t>dominio</a:t>
            </a:r>
            <a:r>
              <a:rPr lang="en-IE" dirty="0"/>
              <a:t> a la </a:t>
            </a:r>
            <a:r>
              <a:rPr lang="en-IE" dirty="0" err="1"/>
              <a:t>escala</a:t>
            </a:r>
            <a:endParaRPr lang="en-IE" dirty="0"/>
          </a:p>
          <a:p>
            <a:pPr lvl="0"/>
            <a:r>
              <a:rPr lang="en-IE" dirty="0" err="1"/>
              <a:t>Llamar</a:t>
            </a:r>
            <a:r>
              <a:rPr lang="en-IE" dirty="0"/>
              <a:t> a los </a:t>
            </a:r>
            <a:r>
              <a:rPr lang="en-IE" dirty="0" err="1"/>
              <a:t>ejes</a:t>
            </a:r>
            <a:endParaRPr lang="en-IE" dirty="0"/>
          </a:p>
          <a:p>
            <a:pPr lvl="0"/>
            <a:r>
              <a:rPr lang="en-GB" dirty="0"/>
              <a:t>Data binding </a:t>
            </a:r>
            <a:endParaRPr lang="en-IE" dirty="0"/>
          </a:p>
          <a:p>
            <a:pPr lvl="0"/>
            <a:r>
              <a:rPr lang="en-IE" dirty="0" err="1"/>
              <a:t>Patrón</a:t>
            </a:r>
            <a:r>
              <a:rPr lang="en-IE" dirty="0"/>
              <a:t> de </a:t>
            </a:r>
            <a:r>
              <a:rPr lang="en-IE" dirty="0" err="1"/>
              <a:t>actualización</a:t>
            </a:r>
            <a:endParaRPr lang="en-IE" dirty="0"/>
          </a:p>
          <a:p>
            <a:r>
              <a:rPr lang="en-GB" dirty="0"/>
              <a:t> </a:t>
            </a:r>
            <a:endParaRPr lang="en-IE" dirty="0"/>
          </a:p>
          <a:p>
            <a:r>
              <a:rPr lang="en-GB" b="1" dirty="0" err="1"/>
              <a:t>Bloque</a:t>
            </a:r>
            <a:r>
              <a:rPr lang="en-GB" b="1" dirty="0"/>
              <a:t> 3:</a:t>
            </a:r>
            <a:endParaRPr lang="en-IE" b="1" dirty="0"/>
          </a:p>
          <a:p>
            <a:pPr lvl="0"/>
            <a:r>
              <a:rPr lang="en-IE" dirty="0" err="1"/>
              <a:t>Definición</a:t>
            </a:r>
            <a:r>
              <a:rPr lang="en-IE" dirty="0"/>
              <a:t> de </a:t>
            </a:r>
            <a:r>
              <a:rPr lang="en-IE" dirty="0" err="1"/>
              <a:t>funciones</a:t>
            </a:r>
            <a:endParaRPr lang="en-IE" dirty="0"/>
          </a:p>
          <a:p>
            <a:endParaRPr lang="es-ES_tradnl" dirty="0"/>
          </a:p>
        </p:txBody>
      </p:sp>
      <p:pic>
        <p:nvPicPr>
          <p:cNvPr id="2" name="Picture 1">
            <a:extLst>
              <a:ext uri="{FF2B5EF4-FFF2-40B4-BE49-F238E27FC236}">
                <a16:creationId xmlns:a16="http://schemas.microsoft.com/office/drawing/2014/main" id="{3D127D47-85D1-DD42-9BE8-D6633AD1BD97}"/>
              </a:ext>
            </a:extLst>
          </p:cNvPr>
          <p:cNvPicPr>
            <a:picLocks noChangeAspect="1"/>
          </p:cNvPicPr>
          <p:nvPr/>
        </p:nvPicPr>
        <p:blipFill>
          <a:blip r:embed="rId3"/>
          <a:stretch>
            <a:fillRect/>
          </a:stretch>
        </p:blipFill>
        <p:spPr>
          <a:xfrm>
            <a:off x="4743827" y="1028343"/>
            <a:ext cx="6732353" cy="4727643"/>
          </a:xfrm>
          <a:prstGeom prst="rect">
            <a:avLst/>
          </a:prstGeom>
        </p:spPr>
      </p:pic>
    </p:spTree>
    <p:extLst>
      <p:ext uri="{BB962C8B-B14F-4D97-AF65-F5344CB8AC3E}">
        <p14:creationId xmlns:p14="http://schemas.microsoft.com/office/powerpoint/2010/main" val="41028096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A122CD-F50F-BC47-B172-5492F5A4E7DD}"/>
              </a:ext>
            </a:extLst>
          </p:cNvPr>
          <p:cNvSpPr/>
          <p:nvPr/>
        </p:nvSpPr>
        <p:spPr>
          <a:xfrm>
            <a:off x="0" y="0"/>
            <a:ext cx="4054415" cy="6858000"/>
          </a:xfrm>
          <a:prstGeom prst="rect">
            <a:avLst/>
          </a:pr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 name="TextBox 2">
            <a:extLst>
              <a:ext uri="{FF2B5EF4-FFF2-40B4-BE49-F238E27FC236}">
                <a16:creationId xmlns:a16="http://schemas.microsoft.com/office/drawing/2014/main" id="{0A043364-7028-A64B-8366-EAFDB06B7821}"/>
              </a:ext>
            </a:extLst>
          </p:cNvPr>
          <p:cNvSpPr txBox="1"/>
          <p:nvPr/>
        </p:nvSpPr>
        <p:spPr>
          <a:xfrm>
            <a:off x="715820" y="1028343"/>
            <a:ext cx="2622431" cy="5078313"/>
          </a:xfrm>
          <a:prstGeom prst="rect">
            <a:avLst/>
          </a:prstGeom>
          <a:noFill/>
        </p:spPr>
        <p:txBody>
          <a:bodyPr wrap="square" rtlCol="0">
            <a:spAutoFit/>
          </a:bodyPr>
          <a:lstStyle/>
          <a:p>
            <a:r>
              <a:rPr lang="en-IE" b="1" dirty="0" err="1"/>
              <a:t>Bloque</a:t>
            </a:r>
            <a:r>
              <a:rPr lang="en-IE" b="1" dirty="0"/>
              <a:t> 1:</a:t>
            </a:r>
          </a:p>
          <a:p>
            <a:r>
              <a:rPr lang="en-IE" dirty="0" err="1"/>
              <a:t>Definir</a:t>
            </a:r>
            <a:r>
              <a:rPr lang="en-IE" dirty="0"/>
              <a:t> </a:t>
            </a:r>
            <a:r>
              <a:rPr lang="en-IE" dirty="0" err="1"/>
              <a:t>Constantes</a:t>
            </a:r>
            <a:endParaRPr lang="en-IE" dirty="0"/>
          </a:p>
          <a:p>
            <a:pPr lvl="0"/>
            <a:r>
              <a:rPr lang="en-US" dirty="0" err="1">
                <a:solidFill>
                  <a:schemeClr val="bg1">
                    <a:lumMod val="75000"/>
                  </a:schemeClr>
                </a:solidFill>
              </a:rPr>
              <a:t>Declarar</a:t>
            </a:r>
            <a:r>
              <a:rPr lang="en-US" dirty="0">
                <a:solidFill>
                  <a:schemeClr val="bg1">
                    <a:lumMod val="75000"/>
                  </a:schemeClr>
                </a:solidFill>
              </a:rPr>
              <a:t> el </a:t>
            </a:r>
            <a:r>
              <a:rPr lang="en-US" dirty="0" err="1">
                <a:solidFill>
                  <a:schemeClr val="bg1">
                    <a:lumMod val="75000"/>
                  </a:schemeClr>
                </a:solidFill>
              </a:rPr>
              <a:t>svg</a:t>
            </a:r>
            <a:endParaRPr lang="en-IE" dirty="0">
              <a:solidFill>
                <a:schemeClr val="bg1">
                  <a:lumMod val="75000"/>
                </a:schemeClr>
              </a:solidFill>
            </a:endParaRPr>
          </a:p>
          <a:p>
            <a:pPr lvl="0"/>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escala</a:t>
            </a:r>
            <a:endParaRPr lang="en-IE" dirty="0">
              <a:solidFill>
                <a:schemeClr val="bg1">
                  <a:lumMod val="75000"/>
                </a:schemeClr>
              </a:solidFill>
            </a:endParaRPr>
          </a:p>
          <a:p>
            <a:pPr lvl="0"/>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ejes</a:t>
            </a:r>
            <a:endParaRPr lang="en-IE" dirty="0">
              <a:solidFill>
                <a:schemeClr val="bg1">
                  <a:lumMod val="75000"/>
                </a:schemeClr>
              </a:solidFill>
            </a:endParaRPr>
          </a:p>
          <a:p>
            <a:pPr lvl="0"/>
            <a:r>
              <a:rPr lang="en-US" dirty="0">
                <a:solidFill>
                  <a:schemeClr val="bg1">
                    <a:lumMod val="75000"/>
                  </a:schemeClr>
                </a:solidFill>
              </a:rPr>
              <a:t>Tooltip</a:t>
            </a:r>
            <a:endParaRPr lang="en-IE" dirty="0">
              <a:solidFill>
                <a:schemeClr val="bg1">
                  <a:lumMod val="75000"/>
                </a:schemeClr>
              </a:solidFill>
            </a:endParaRPr>
          </a:p>
          <a:p>
            <a:r>
              <a:rPr lang="en-US"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2: data call</a:t>
            </a:r>
            <a:endParaRPr lang="en-IE" b="1" dirty="0">
              <a:solidFill>
                <a:schemeClr val="bg1">
                  <a:lumMod val="75000"/>
                </a:schemeClr>
              </a:solidFill>
            </a:endParaRPr>
          </a:p>
          <a:p>
            <a:pPr lvl="0"/>
            <a:r>
              <a:rPr lang="en-IE" dirty="0" err="1">
                <a:solidFill>
                  <a:schemeClr val="bg1">
                    <a:lumMod val="75000"/>
                  </a:schemeClr>
                </a:solidFill>
              </a:rPr>
              <a:t>Formato</a:t>
            </a:r>
            <a:r>
              <a:rPr lang="en-IE" dirty="0">
                <a:solidFill>
                  <a:schemeClr val="bg1">
                    <a:lumMod val="75000"/>
                  </a:schemeClr>
                </a:solidFill>
              </a:rPr>
              <a:t> de </a:t>
            </a:r>
            <a:r>
              <a:rPr lang="en-IE" dirty="0" err="1">
                <a:solidFill>
                  <a:schemeClr val="bg1">
                    <a:lumMod val="75000"/>
                  </a:schemeClr>
                </a:solidFill>
              </a:rPr>
              <a:t>datos</a:t>
            </a:r>
            <a:endParaRPr lang="en-IE" dirty="0">
              <a:solidFill>
                <a:schemeClr val="bg1">
                  <a:lumMod val="75000"/>
                </a:schemeClr>
              </a:solidFill>
            </a:endParaRPr>
          </a:p>
          <a:p>
            <a:pPr lvl="0"/>
            <a:r>
              <a:rPr lang="en-IE" dirty="0" err="1">
                <a:solidFill>
                  <a:schemeClr val="bg1">
                    <a:lumMod val="75000"/>
                  </a:schemeClr>
                </a:solidFill>
              </a:rPr>
              <a:t>Añadir</a:t>
            </a:r>
            <a:r>
              <a:rPr lang="en-IE" dirty="0">
                <a:solidFill>
                  <a:schemeClr val="bg1">
                    <a:lumMod val="75000"/>
                  </a:schemeClr>
                </a:solidFill>
              </a:rPr>
              <a:t> el </a:t>
            </a:r>
            <a:r>
              <a:rPr lang="en-IE" dirty="0" err="1">
                <a:solidFill>
                  <a:schemeClr val="bg1">
                    <a:lumMod val="75000"/>
                  </a:schemeClr>
                </a:solidFill>
              </a:rPr>
              <a:t>dominio</a:t>
            </a:r>
            <a:r>
              <a:rPr lang="en-IE" dirty="0">
                <a:solidFill>
                  <a:schemeClr val="bg1">
                    <a:lumMod val="75000"/>
                  </a:schemeClr>
                </a:solidFill>
              </a:rPr>
              <a:t> a la </a:t>
            </a:r>
            <a:r>
              <a:rPr lang="en-IE" dirty="0" err="1">
                <a:solidFill>
                  <a:schemeClr val="bg1">
                    <a:lumMod val="75000"/>
                  </a:schemeClr>
                </a:solidFill>
              </a:rPr>
              <a:t>escala</a:t>
            </a:r>
            <a:endParaRPr lang="en-IE" dirty="0">
              <a:solidFill>
                <a:schemeClr val="bg1">
                  <a:lumMod val="75000"/>
                </a:schemeClr>
              </a:solidFill>
            </a:endParaRPr>
          </a:p>
          <a:p>
            <a:pPr lvl="0"/>
            <a:r>
              <a:rPr lang="en-IE" dirty="0" err="1">
                <a:solidFill>
                  <a:schemeClr val="bg1">
                    <a:lumMod val="75000"/>
                  </a:schemeClr>
                </a:solidFill>
              </a:rPr>
              <a:t>Llamar</a:t>
            </a:r>
            <a:r>
              <a:rPr lang="en-IE" dirty="0">
                <a:solidFill>
                  <a:schemeClr val="bg1">
                    <a:lumMod val="75000"/>
                  </a:schemeClr>
                </a:solidFill>
              </a:rPr>
              <a:t> a los </a:t>
            </a:r>
            <a:r>
              <a:rPr lang="en-IE" dirty="0" err="1">
                <a:solidFill>
                  <a:schemeClr val="bg1">
                    <a:lumMod val="75000"/>
                  </a:schemeClr>
                </a:solidFill>
              </a:rPr>
              <a:t>ejes</a:t>
            </a:r>
            <a:endParaRPr lang="en-IE" dirty="0">
              <a:solidFill>
                <a:schemeClr val="bg1">
                  <a:lumMod val="75000"/>
                </a:schemeClr>
              </a:solidFill>
            </a:endParaRPr>
          </a:p>
          <a:p>
            <a:pPr lvl="0"/>
            <a:r>
              <a:rPr lang="en-GB" dirty="0">
                <a:solidFill>
                  <a:schemeClr val="bg1">
                    <a:lumMod val="75000"/>
                  </a:schemeClr>
                </a:solidFill>
              </a:rPr>
              <a:t>Data binding </a:t>
            </a:r>
            <a:endParaRPr lang="en-IE" dirty="0">
              <a:solidFill>
                <a:schemeClr val="bg1">
                  <a:lumMod val="75000"/>
                </a:schemeClr>
              </a:solidFill>
            </a:endParaRPr>
          </a:p>
          <a:p>
            <a:pPr lvl="0"/>
            <a:r>
              <a:rPr lang="en-IE" dirty="0" err="1">
                <a:solidFill>
                  <a:schemeClr val="bg1">
                    <a:lumMod val="75000"/>
                  </a:schemeClr>
                </a:solidFill>
              </a:rPr>
              <a:t>Patrón</a:t>
            </a:r>
            <a:r>
              <a:rPr lang="en-IE" dirty="0">
                <a:solidFill>
                  <a:schemeClr val="bg1">
                    <a:lumMod val="75000"/>
                  </a:schemeClr>
                </a:solidFill>
              </a:rPr>
              <a:t> de </a:t>
            </a:r>
            <a:r>
              <a:rPr lang="en-IE" dirty="0" err="1">
                <a:solidFill>
                  <a:schemeClr val="bg1">
                    <a:lumMod val="75000"/>
                  </a:schemeClr>
                </a:solidFill>
              </a:rPr>
              <a:t>actualización</a:t>
            </a:r>
            <a:endParaRPr lang="en-IE" dirty="0">
              <a:solidFill>
                <a:schemeClr val="bg1">
                  <a:lumMod val="75000"/>
                </a:schemeClr>
              </a:solidFill>
            </a:endParaRPr>
          </a:p>
          <a:p>
            <a:r>
              <a:rPr lang="en-GB"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3:</a:t>
            </a:r>
            <a:endParaRPr lang="en-IE" b="1" dirty="0">
              <a:solidFill>
                <a:schemeClr val="bg1">
                  <a:lumMod val="75000"/>
                </a:schemeClr>
              </a:solidFill>
            </a:endParaRPr>
          </a:p>
          <a:p>
            <a:pPr lvl="0"/>
            <a:r>
              <a:rPr lang="en-IE" dirty="0" err="1">
                <a:solidFill>
                  <a:schemeClr val="bg1">
                    <a:lumMod val="75000"/>
                  </a:schemeClr>
                </a:solidFill>
              </a:rPr>
              <a:t>Definición</a:t>
            </a:r>
            <a:r>
              <a:rPr lang="en-IE" dirty="0">
                <a:solidFill>
                  <a:schemeClr val="bg1">
                    <a:lumMod val="75000"/>
                  </a:schemeClr>
                </a:solidFill>
              </a:rPr>
              <a:t> de </a:t>
            </a:r>
            <a:r>
              <a:rPr lang="en-IE" dirty="0" err="1">
                <a:solidFill>
                  <a:schemeClr val="bg1">
                    <a:lumMod val="75000"/>
                  </a:schemeClr>
                </a:solidFill>
              </a:rPr>
              <a:t>funciones</a:t>
            </a:r>
            <a:endParaRPr lang="en-IE" dirty="0">
              <a:solidFill>
                <a:schemeClr val="bg1">
                  <a:lumMod val="75000"/>
                </a:schemeClr>
              </a:solidFill>
            </a:endParaRPr>
          </a:p>
          <a:p>
            <a:endParaRPr lang="es-ES_tradnl" dirty="0"/>
          </a:p>
        </p:txBody>
      </p:sp>
      <p:sp>
        <p:nvSpPr>
          <p:cNvPr id="6" name="Rectangle 5">
            <a:extLst>
              <a:ext uri="{FF2B5EF4-FFF2-40B4-BE49-F238E27FC236}">
                <a16:creationId xmlns:a16="http://schemas.microsoft.com/office/drawing/2014/main" id="{2A8F5AD6-A00C-AB45-9897-A5E43E3C9290}"/>
              </a:ext>
            </a:extLst>
          </p:cNvPr>
          <p:cNvSpPr/>
          <p:nvPr/>
        </p:nvSpPr>
        <p:spPr>
          <a:xfrm>
            <a:off x="5380180" y="2274838"/>
            <a:ext cx="6096000" cy="2308324"/>
          </a:xfrm>
          <a:prstGeom prst="rect">
            <a:avLst/>
          </a:prstGeom>
        </p:spPr>
        <p:txBody>
          <a:bodyPr>
            <a:spAutoFit/>
          </a:bodyPr>
          <a:lstStyle/>
          <a:p>
            <a:r>
              <a:rPr lang="en-IE" dirty="0" err="1">
                <a:solidFill>
                  <a:srgbClr val="0000FF"/>
                </a:solidFill>
                <a:latin typeface="Menlo" panose="020B0609030804020204" pitchFamily="49" charset="0"/>
              </a:rPr>
              <a:t>const</a:t>
            </a:r>
            <a:r>
              <a:rPr lang="en-IE" dirty="0">
                <a:solidFill>
                  <a:srgbClr val="000000"/>
                </a:solidFill>
                <a:latin typeface="Menlo" panose="020B0609030804020204" pitchFamily="49" charset="0"/>
              </a:rPr>
              <a:t> </a:t>
            </a:r>
            <a:r>
              <a:rPr lang="en-IE" dirty="0">
                <a:solidFill>
                  <a:srgbClr val="0070C1"/>
                </a:solidFill>
                <a:latin typeface="Menlo" panose="020B0609030804020204" pitchFamily="49" charset="0"/>
              </a:rPr>
              <a:t>width</a:t>
            </a:r>
            <a:r>
              <a:rPr lang="en-IE" dirty="0">
                <a:solidFill>
                  <a:srgbClr val="000000"/>
                </a:solidFill>
                <a:latin typeface="Menlo" panose="020B0609030804020204" pitchFamily="49" charset="0"/>
              </a:rPr>
              <a:t> = </a:t>
            </a:r>
            <a:r>
              <a:rPr lang="en-IE" dirty="0">
                <a:solidFill>
                  <a:srgbClr val="098658"/>
                </a:solidFill>
                <a:latin typeface="Menlo" panose="020B0609030804020204" pitchFamily="49" charset="0"/>
              </a:rPr>
              <a:t>800</a:t>
            </a:r>
            <a:endParaRPr lang="en-IE" dirty="0">
              <a:solidFill>
                <a:srgbClr val="000000"/>
              </a:solidFill>
              <a:latin typeface="Menlo" panose="020B0609030804020204" pitchFamily="49" charset="0"/>
            </a:endParaRPr>
          </a:p>
          <a:p>
            <a:r>
              <a:rPr lang="en-IE" dirty="0" err="1">
                <a:solidFill>
                  <a:srgbClr val="0000FF"/>
                </a:solidFill>
                <a:latin typeface="Menlo" panose="020B0609030804020204" pitchFamily="49" charset="0"/>
              </a:rPr>
              <a:t>const</a:t>
            </a:r>
            <a:r>
              <a:rPr lang="en-IE" dirty="0">
                <a:solidFill>
                  <a:srgbClr val="000000"/>
                </a:solidFill>
                <a:latin typeface="Menlo" panose="020B0609030804020204" pitchFamily="49" charset="0"/>
              </a:rPr>
              <a:t> </a:t>
            </a:r>
            <a:r>
              <a:rPr lang="en-IE" dirty="0">
                <a:solidFill>
                  <a:srgbClr val="0070C1"/>
                </a:solidFill>
                <a:latin typeface="Menlo" panose="020B0609030804020204" pitchFamily="49" charset="0"/>
              </a:rPr>
              <a:t>height</a:t>
            </a:r>
            <a:r>
              <a:rPr lang="en-IE" dirty="0">
                <a:solidFill>
                  <a:srgbClr val="000000"/>
                </a:solidFill>
                <a:latin typeface="Menlo" panose="020B0609030804020204" pitchFamily="49" charset="0"/>
              </a:rPr>
              <a:t> = </a:t>
            </a:r>
            <a:r>
              <a:rPr lang="en-IE" dirty="0">
                <a:solidFill>
                  <a:srgbClr val="098658"/>
                </a:solidFill>
                <a:latin typeface="Menlo" panose="020B0609030804020204" pitchFamily="49" charset="0"/>
              </a:rPr>
              <a:t>600</a:t>
            </a:r>
            <a:endParaRPr lang="en-IE" dirty="0">
              <a:solidFill>
                <a:srgbClr val="000000"/>
              </a:solidFill>
              <a:latin typeface="Menlo" panose="020B0609030804020204" pitchFamily="49" charset="0"/>
            </a:endParaRPr>
          </a:p>
          <a:p>
            <a:r>
              <a:rPr lang="en-IE" dirty="0" err="1">
                <a:solidFill>
                  <a:srgbClr val="0000FF"/>
                </a:solidFill>
                <a:latin typeface="Menlo" panose="020B0609030804020204" pitchFamily="49" charset="0"/>
              </a:rPr>
              <a:t>const</a:t>
            </a:r>
            <a:r>
              <a:rPr lang="en-IE" dirty="0">
                <a:solidFill>
                  <a:srgbClr val="000000"/>
                </a:solidFill>
                <a:latin typeface="Menlo" panose="020B0609030804020204" pitchFamily="49" charset="0"/>
              </a:rPr>
              <a:t> </a:t>
            </a:r>
            <a:r>
              <a:rPr lang="en-IE" dirty="0">
                <a:solidFill>
                  <a:srgbClr val="0070C1"/>
                </a:solidFill>
                <a:latin typeface="Menlo" panose="020B0609030804020204" pitchFamily="49" charset="0"/>
              </a:rPr>
              <a:t>margin</a:t>
            </a:r>
            <a:r>
              <a:rPr lang="en-IE" dirty="0">
                <a:solidFill>
                  <a:srgbClr val="000000"/>
                </a:solidFill>
                <a:latin typeface="Menlo" panose="020B0609030804020204" pitchFamily="49" charset="0"/>
              </a:rPr>
              <a:t> = {</a:t>
            </a:r>
          </a:p>
          <a:p>
            <a:pPr lvl="1"/>
            <a:r>
              <a:rPr lang="en-IE" dirty="0">
                <a:solidFill>
                  <a:srgbClr val="001080"/>
                </a:solidFill>
                <a:latin typeface="Menlo" panose="020B0609030804020204" pitchFamily="49" charset="0"/>
              </a:rPr>
              <a:t>top:</a:t>
            </a:r>
            <a:r>
              <a:rPr lang="en-IE" dirty="0">
                <a:solidFill>
                  <a:srgbClr val="000000"/>
                </a:solidFill>
                <a:latin typeface="Menlo" panose="020B0609030804020204" pitchFamily="49" charset="0"/>
              </a:rPr>
              <a:t> </a:t>
            </a:r>
            <a:r>
              <a:rPr lang="en-IE" dirty="0">
                <a:solidFill>
                  <a:srgbClr val="098658"/>
                </a:solidFill>
                <a:latin typeface="Menlo" panose="020B0609030804020204" pitchFamily="49" charset="0"/>
              </a:rPr>
              <a:t>10</a:t>
            </a:r>
            <a:r>
              <a:rPr lang="en-IE" dirty="0">
                <a:solidFill>
                  <a:srgbClr val="000000"/>
                </a:solidFill>
                <a:latin typeface="Menlo" panose="020B0609030804020204" pitchFamily="49" charset="0"/>
              </a:rPr>
              <a:t>,</a:t>
            </a:r>
          </a:p>
          <a:p>
            <a:pPr lvl="1"/>
            <a:r>
              <a:rPr lang="en-IE" dirty="0">
                <a:solidFill>
                  <a:srgbClr val="001080"/>
                </a:solidFill>
                <a:latin typeface="Menlo" panose="020B0609030804020204" pitchFamily="49" charset="0"/>
              </a:rPr>
              <a:t>right:</a:t>
            </a:r>
            <a:r>
              <a:rPr lang="en-IE" dirty="0">
                <a:solidFill>
                  <a:srgbClr val="000000"/>
                </a:solidFill>
                <a:latin typeface="Menlo" panose="020B0609030804020204" pitchFamily="49" charset="0"/>
              </a:rPr>
              <a:t> </a:t>
            </a:r>
            <a:r>
              <a:rPr lang="en-IE" dirty="0">
                <a:solidFill>
                  <a:srgbClr val="098658"/>
                </a:solidFill>
                <a:latin typeface="Menlo" panose="020B0609030804020204" pitchFamily="49" charset="0"/>
              </a:rPr>
              <a:t>10</a:t>
            </a:r>
            <a:r>
              <a:rPr lang="en-IE" dirty="0">
                <a:solidFill>
                  <a:srgbClr val="000000"/>
                </a:solidFill>
                <a:latin typeface="Menlo" panose="020B0609030804020204" pitchFamily="49" charset="0"/>
              </a:rPr>
              <a:t>,</a:t>
            </a:r>
          </a:p>
          <a:p>
            <a:pPr lvl="1"/>
            <a:r>
              <a:rPr lang="en-IE" dirty="0">
                <a:solidFill>
                  <a:srgbClr val="001080"/>
                </a:solidFill>
                <a:latin typeface="Menlo" panose="020B0609030804020204" pitchFamily="49" charset="0"/>
              </a:rPr>
              <a:t>bottom:</a:t>
            </a:r>
            <a:r>
              <a:rPr lang="en-IE" dirty="0">
                <a:solidFill>
                  <a:srgbClr val="000000"/>
                </a:solidFill>
                <a:latin typeface="Menlo" panose="020B0609030804020204" pitchFamily="49" charset="0"/>
              </a:rPr>
              <a:t> </a:t>
            </a:r>
            <a:r>
              <a:rPr lang="en-IE" dirty="0">
                <a:solidFill>
                  <a:srgbClr val="098658"/>
                </a:solidFill>
                <a:latin typeface="Menlo" panose="020B0609030804020204" pitchFamily="49" charset="0"/>
              </a:rPr>
              <a:t>40</a:t>
            </a:r>
            <a:r>
              <a:rPr lang="en-IE" dirty="0">
                <a:solidFill>
                  <a:srgbClr val="000000"/>
                </a:solidFill>
                <a:latin typeface="Menlo" panose="020B0609030804020204" pitchFamily="49" charset="0"/>
              </a:rPr>
              <a:t>,</a:t>
            </a:r>
          </a:p>
          <a:p>
            <a:pPr lvl="1"/>
            <a:r>
              <a:rPr lang="en-IE" dirty="0">
                <a:solidFill>
                  <a:srgbClr val="001080"/>
                </a:solidFill>
                <a:latin typeface="Menlo" panose="020B0609030804020204" pitchFamily="49" charset="0"/>
              </a:rPr>
              <a:t>left:</a:t>
            </a:r>
            <a:r>
              <a:rPr lang="en-IE" dirty="0">
                <a:solidFill>
                  <a:srgbClr val="000000"/>
                </a:solidFill>
                <a:latin typeface="Menlo" panose="020B0609030804020204" pitchFamily="49" charset="0"/>
              </a:rPr>
              <a:t> </a:t>
            </a:r>
            <a:r>
              <a:rPr lang="en-IE" dirty="0">
                <a:solidFill>
                  <a:srgbClr val="098658"/>
                </a:solidFill>
                <a:latin typeface="Menlo" panose="020B0609030804020204" pitchFamily="49" charset="0"/>
              </a:rPr>
              <a:t>70</a:t>
            </a:r>
            <a:endParaRPr lang="en-IE" dirty="0">
              <a:solidFill>
                <a:srgbClr val="000000"/>
              </a:solidFill>
              <a:latin typeface="Menlo" panose="020B0609030804020204" pitchFamily="49" charset="0"/>
            </a:endParaRPr>
          </a:p>
          <a:p>
            <a:r>
              <a:rPr lang="en-IE" dirty="0">
                <a:solidFill>
                  <a:srgbClr val="000000"/>
                </a:solidFill>
                <a:latin typeface="Menlo" panose="020B0609030804020204" pitchFamily="49" charset="0"/>
              </a:rPr>
              <a:t>}</a:t>
            </a:r>
          </a:p>
        </p:txBody>
      </p:sp>
    </p:spTree>
    <p:extLst>
      <p:ext uri="{BB962C8B-B14F-4D97-AF65-F5344CB8AC3E}">
        <p14:creationId xmlns:p14="http://schemas.microsoft.com/office/powerpoint/2010/main" val="472329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A122CD-F50F-BC47-B172-5492F5A4E7DD}"/>
              </a:ext>
            </a:extLst>
          </p:cNvPr>
          <p:cNvSpPr/>
          <p:nvPr/>
        </p:nvSpPr>
        <p:spPr>
          <a:xfrm>
            <a:off x="0" y="0"/>
            <a:ext cx="4054415" cy="6858000"/>
          </a:xfrm>
          <a:prstGeom prst="rect">
            <a:avLst/>
          </a:pr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 name="TextBox 4">
            <a:extLst>
              <a:ext uri="{FF2B5EF4-FFF2-40B4-BE49-F238E27FC236}">
                <a16:creationId xmlns:a16="http://schemas.microsoft.com/office/drawing/2014/main" id="{E6D1C967-E3AA-0447-8ACF-B09FB461E1D3}"/>
              </a:ext>
            </a:extLst>
          </p:cNvPr>
          <p:cNvSpPr txBox="1"/>
          <p:nvPr/>
        </p:nvSpPr>
        <p:spPr>
          <a:xfrm>
            <a:off x="715820" y="1028343"/>
            <a:ext cx="2622431" cy="5078313"/>
          </a:xfrm>
          <a:prstGeom prst="rect">
            <a:avLst/>
          </a:prstGeom>
          <a:noFill/>
        </p:spPr>
        <p:txBody>
          <a:bodyPr wrap="square" rtlCol="0">
            <a:spAutoFit/>
          </a:bodyPr>
          <a:lstStyle/>
          <a:p>
            <a:r>
              <a:rPr lang="en-IE" b="1" dirty="0" err="1"/>
              <a:t>Bloque</a:t>
            </a:r>
            <a:r>
              <a:rPr lang="en-IE" b="1" dirty="0"/>
              <a:t> 1:</a:t>
            </a:r>
          </a:p>
          <a:p>
            <a:pPr lvl="0"/>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Constantes</a:t>
            </a:r>
            <a:endParaRPr lang="en-IE" dirty="0">
              <a:solidFill>
                <a:schemeClr val="bg1">
                  <a:lumMod val="75000"/>
                </a:schemeClr>
              </a:solidFill>
            </a:endParaRPr>
          </a:p>
          <a:p>
            <a:pPr lvl="0"/>
            <a:r>
              <a:rPr lang="en-US" dirty="0" err="1"/>
              <a:t>Declarar</a:t>
            </a:r>
            <a:r>
              <a:rPr lang="en-US" dirty="0"/>
              <a:t> el </a:t>
            </a:r>
            <a:r>
              <a:rPr lang="en-US" dirty="0" err="1"/>
              <a:t>svg</a:t>
            </a:r>
            <a:endParaRPr lang="en-IE" dirty="0"/>
          </a:p>
          <a:p>
            <a:pPr lvl="0"/>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escala</a:t>
            </a:r>
            <a:endParaRPr lang="en-IE" dirty="0">
              <a:solidFill>
                <a:schemeClr val="bg1">
                  <a:lumMod val="75000"/>
                </a:schemeClr>
              </a:solidFill>
            </a:endParaRPr>
          </a:p>
          <a:p>
            <a:pPr lvl="0"/>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ejes</a:t>
            </a:r>
            <a:endParaRPr lang="en-IE" dirty="0">
              <a:solidFill>
                <a:schemeClr val="bg1">
                  <a:lumMod val="75000"/>
                </a:schemeClr>
              </a:solidFill>
            </a:endParaRPr>
          </a:p>
          <a:p>
            <a:pPr lvl="0"/>
            <a:r>
              <a:rPr lang="en-US" dirty="0">
                <a:solidFill>
                  <a:schemeClr val="bg1">
                    <a:lumMod val="75000"/>
                  </a:schemeClr>
                </a:solidFill>
              </a:rPr>
              <a:t>Tooltip</a:t>
            </a:r>
            <a:endParaRPr lang="en-IE" dirty="0">
              <a:solidFill>
                <a:schemeClr val="bg1">
                  <a:lumMod val="75000"/>
                </a:schemeClr>
              </a:solidFill>
            </a:endParaRPr>
          </a:p>
          <a:p>
            <a:r>
              <a:rPr lang="en-US"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2: data call</a:t>
            </a:r>
            <a:endParaRPr lang="en-IE" b="1" dirty="0">
              <a:solidFill>
                <a:schemeClr val="bg1">
                  <a:lumMod val="75000"/>
                </a:schemeClr>
              </a:solidFill>
            </a:endParaRPr>
          </a:p>
          <a:p>
            <a:pPr lvl="0"/>
            <a:r>
              <a:rPr lang="en-IE" dirty="0" err="1">
                <a:solidFill>
                  <a:schemeClr val="bg1">
                    <a:lumMod val="75000"/>
                  </a:schemeClr>
                </a:solidFill>
              </a:rPr>
              <a:t>Formato</a:t>
            </a:r>
            <a:r>
              <a:rPr lang="en-IE" dirty="0">
                <a:solidFill>
                  <a:schemeClr val="bg1">
                    <a:lumMod val="75000"/>
                  </a:schemeClr>
                </a:solidFill>
              </a:rPr>
              <a:t> de </a:t>
            </a:r>
            <a:r>
              <a:rPr lang="en-IE" dirty="0" err="1">
                <a:solidFill>
                  <a:schemeClr val="bg1">
                    <a:lumMod val="75000"/>
                  </a:schemeClr>
                </a:solidFill>
              </a:rPr>
              <a:t>datos</a:t>
            </a:r>
            <a:endParaRPr lang="en-IE" dirty="0">
              <a:solidFill>
                <a:schemeClr val="bg1">
                  <a:lumMod val="75000"/>
                </a:schemeClr>
              </a:solidFill>
            </a:endParaRPr>
          </a:p>
          <a:p>
            <a:pPr lvl="0"/>
            <a:r>
              <a:rPr lang="en-IE" dirty="0" err="1">
                <a:solidFill>
                  <a:schemeClr val="bg1">
                    <a:lumMod val="75000"/>
                  </a:schemeClr>
                </a:solidFill>
              </a:rPr>
              <a:t>Añadir</a:t>
            </a:r>
            <a:r>
              <a:rPr lang="en-IE" dirty="0">
                <a:solidFill>
                  <a:schemeClr val="bg1">
                    <a:lumMod val="75000"/>
                  </a:schemeClr>
                </a:solidFill>
              </a:rPr>
              <a:t> el </a:t>
            </a:r>
            <a:r>
              <a:rPr lang="en-IE" dirty="0" err="1">
                <a:solidFill>
                  <a:schemeClr val="bg1">
                    <a:lumMod val="75000"/>
                  </a:schemeClr>
                </a:solidFill>
              </a:rPr>
              <a:t>dominio</a:t>
            </a:r>
            <a:r>
              <a:rPr lang="en-IE" dirty="0">
                <a:solidFill>
                  <a:schemeClr val="bg1">
                    <a:lumMod val="75000"/>
                  </a:schemeClr>
                </a:solidFill>
              </a:rPr>
              <a:t> a la </a:t>
            </a:r>
            <a:r>
              <a:rPr lang="en-IE" dirty="0" err="1">
                <a:solidFill>
                  <a:schemeClr val="bg1">
                    <a:lumMod val="75000"/>
                  </a:schemeClr>
                </a:solidFill>
              </a:rPr>
              <a:t>escala</a:t>
            </a:r>
            <a:endParaRPr lang="en-IE" dirty="0">
              <a:solidFill>
                <a:schemeClr val="bg1">
                  <a:lumMod val="75000"/>
                </a:schemeClr>
              </a:solidFill>
            </a:endParaRPr>
          </a:p>
          <a:p>
            <a:pPr lvl="0"/>
            <a:r>
              <a:rPr lang="en-IE" dirty="0" err="1">
                <a:solidFill>
                  <a:schemeClr val="bg1">
                    <a:lumMod val="75000"/>
                  </a:schemeClr>
                </a:solidFill>
              </a:rPr>
              <a:t>Llamar</a:t>
            </a:r>
            <a:r>
              <a:rPr lang="en-IE" dirty="0">
                <a:solidFill>
                  <a:schemeClr val="bg1">
                    <a:lumMod val="75000"/>
                  </a:schemeClr>
                </a:solidFill>
              </a:rPr>
              <a:t> a los </a:t>
            </a:r>
            <a:r>
              <a:rPr lang="en-IE" dirty="0" err="1">
                <a:solidFill>
                  <a:schemeClr val="bg1">
                    <a:lumMod val="75000"/>
                  </a:schemeClr>
                </a:solidFill>
              </a:rPr>
              <a:t>ejes</a:t>
            </a:r>
            <a:endParaRPr lang="en-IE" dirty="0">
              <a:solidFill>
                <a:schemeClr val="bg1">
                  <a:lumMod val="75000"/>
                </a:schemeClr>
              </a:solidFill>
            </a:endParaRPr>
          </a:p>
          <a:p>
            <a:pPr lvl="0"/>
            <a:r>
              <a:rPr lang="en-GB" dirty="0">
                <a:solidFill>
                  <a:schemeClr val="bg1">
                    <a:lumMod val="75000"/>
                  </a:schemeClr>
                </a:solidFill>
              </a:rPr>
              <a:t>Data binding </a:t>
            </a:r>
            <a:endParaRPr lang="en-IE" dirty="0">
              <a:solidFill>
                <a:schemeClr val="bg1">
                  <a:lumMod val="75000"/>
                </a:schemeClr>
              </a:solidFill>
            </a:endParaRPr>
          </a:p>
          <a:p>
            <a:pPr lvl="0"/>
            <a:r>
              <a:rPr lang="en-IE" dirty="0" err="1">
                <a:solidFill>
                  <a:schemeClr val="bg1">
                    <a:lumMod val="75000"/>
                  </a:schemeClr>
                </a:solidFill>
              </a:rPr>
              <a:t>Patrón</a:t>
            </a:r>
            <a:r>
              <a:rPr lang="en-IE" dirty="0">
                <a:solidFill>
                  <a:schemeClr val="bg1">
                    <a:lumMod val="75000"/>
                  </a:schemeClr>
                </a:solidFill>
              </a:rPr>
              <a:t> de </a:t>
            </a:r>
            <a:r>
              <a:rPr lang="en-IE" dirty="0" err="1">
                <a:solidFill>
                  <a:schemeClr val="bg1">
                    <a:lumMod val="75000"/>
                  </a:schemeClr>
                </a:solidFill>
              </a:rPr>
              <a:t>actualización</a:t>
            </a:r>
            <a:endParaRPr lang="en-IE" dirty="0">
              <a:solidFill>
                <a:schemeClr val="bg1">
                  <a:lumMod val="75000"/>
                </a:schemeClr>
              </a:solidFill>
            </a:endParaRPr>
          </a:p>
          <a:p>
            <a:r>
              <a:rPr lang="en-GB"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3:</a:t>
            </a:r>
            <a:endParaRPr lang="en-IE" b="1" dirty="0">
              <a:solidFill>
                <a:schemeClr val="bg1">
                  <a:lumMod val="75000"/>
                </a:schemeClr>
              </a:solidFill>
            </a:endParaRPr>
          </a:p>
          <a:p>
            <a:pPr lvl="0"/>
            <a:r>
              <a:rPr lang="en-IE" dirty="0" err="1">
                <a:solidFill>
                  <a:schemeClr val="bg1">
                    <a:lumMod val="75000"/>
                  </a:schemeClr>
                </a:solidFill>
              </a:rPr>
              <a:t>Definición</a:t>
            </a:r>
            <a:r>
              <a:rPr lang="en-IE" dirty="0">
                <a:solidFill>
                  <a:schemeClr val="bg1">
                    <a:lumMod val="75000"/>
                  </a:schemeClr>
                </a:solidFill>
              </a:rPr>
              <a:t> de </a:t>
            </a:r>
            <a:r>
              <a:rPr lang="en-IE" dirty="0" err="1">
                <a:solidFill>
                  <a:schemeClr val="bg1">
                    <a:lumMod val="75000"/>
                  </a:schemeClr>
                </a:solidFill>
              </a:rPr>
              <a:t>funciones</a:t>
            </a:r>
            <a:endParaRPr lang="en-IE" dirty="0">
              <a:solidFill>
                <a:schemeClr val="bg1">
                  <a:lumMod val="75000"/>
                </a:schemeClr>
              </a:solidFill>
            </a:endParaRPr>
          </a:p>
          <a:p>
            <a:endParaRPr lang="es-ES_tradnl" dirty="0"/>
          </a:p>
        </p:txBody>
      </p:sp>
      <p:sp>
        <p:nvSpPr>
          <p:cNvPr id="2" name="Rectangle 1">
            <a:extLst>
              <a:ext uri="{FF2B5EF4-FFF2-40B4-BE49-F238E27FC236}">
                <a16:creationId xmlns:a16="http://schemas.microsoft.com/office/drawing/2014/main" id="{E3804DC5-A648-5341-96CD-EE07901C3B02}"/>
              </a:ext>
            </a:extLst>
          </p:cNvPr>
          <p:cNvSpPr/>
          <p:nvPr/>
        </p:nvSpPr>
        <p:spPr>
          <a:xfrm>
            <a:off x="4054070" y="1997839"/>
            <a:ext cx="7999385" cy="2585323"/>
          </a:xfrm>
          <a:prstGeom prst="rect">
            <a:avLst/>
          </a:prstGeom>
        </p:spPr>
        <p:txBody>
          <a:bodyPr wrap="square">
            <a:spAutoFit/>
          </a:bodyPr>
          <a:lstStyle/>
          <a:p>
            <a:r>
              <a:rPr lang="en-IE" dirty="0" err="1">
                <a:solidFill>
                  <a:srgbClr val="0000FF"/>
                </a:solidFill>
                <a:latin typeface="Menlo" panose="020B0609030804020204" pitchFamily="49" charset="0"/>
              </a:rPr>
              <a:t>const</a:t>
            </a:r>
            <a:r>
              <a:rPr lang="en-IE" dirty="0">
                <a:solidFill>
                  <a:srgbClr val="000000"/>
                </a:solidFill>
                <a:latin typeface="Menlo" panose="020B0609030804020204" pitchFamily="49" charset="0"/>
              </a:rPr>
              <a:t> </a:t>
            </a:r>
            <a:r>
              <a:rPr lang="en-IE" dirty="0" err="1">
                <a:solidFill>
                  <a:srgbClr val="0070C1"/>
                </a:solidFill>
                <a:latin typeface="Menlo" panose="020B0609030804020204" pitchFamily="49" charset="0"/>
              </a:rPr>
              <a:t>svg</a:t>
            </a:r>
            <a:r>
              <a:rPr lang="en-IE" dirty="0">
                <a:solidFill>
                  <a:srgbClr val="000000"/>
                </a:solidFill>
                <a:latin typeface="Menlo" panose="020B0609030804020204" pitchFamily="49" charset="0"/>
              </a:rPr>
              <a:t> = </a:t>
            </a:r>
            <a:r>
              <a:rPr lang="en-IE" dirty="0">
                <a:solidFill>
                  <a:srgbClr val="001080"/>
                </a:solidFill>
                <a:latin typeface="Menlo" panose="020B0609030804020204" pitchFamily="49" charset="0"/>
              </a:rPr>
              <a:t>d3</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select</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"#chart"</a:t>
            </a:r>
            <a:r>
              <a:rPr lang="en-IE" dirty="0">
                <a:solidFill>
                  <a:srgbClr val="000000"/>
                </a:solidFill>
                <a:latin typeface="Menlo" panose="020B0609030804020204" pitchFamily="49" charset="0"/>
              </a:rPr>
              <a:t>)</a:t>
            </a:r>
          </a:p>
          <a:p>
            <a:pPr lvl="1"/>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append</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a:t>
            </a:r>
            <a:r>
              <a:rPr lang="en-IE" dirty="0" err="1">
                <a:solidFill>
                  <a:srgbClr val="A31515"/>
                </a:solidFill>
                <a:latin typeface="Menlo" panose="020B0609030804020204" pitchFamily="49" charset="0"/>
              </a:rPr>
              <a:t>svg</a:t>
            </a:r>
            <a:r>
              <a:rPr lang="en-IE" dirty="0">
                <a:solidFill>
                  <a:srgbClr val="A31515"/>
                </a:solidFill>
                <a:latin typeface="Menlo" panose="020B0609030804020204" pitchFamily="49" charset="0"/>
              </a:rPr>
              <a:t>"</a:t>
            </a:r>
            <a:r>
              <a:rPr lang="en-IE" dirty="0">
                <a:solidFill>
                  <a:srgbClr val="000000"/>
                </a:solidFill>
                <a:latin typeface="Menlo" panose="020B0609030804020204" pitchFamily="49" charset="0"/>
              </a:rPr>
              <a:t>)</a:t>
            </a:r>
          </a:p>
          <a:p>
            <a:pPr lvl="1"/>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"id"</a:t>
            </a:r>
            <a:r>
              <a:rPr lang="en-IE" dirty="0">
                <a:solidFill>
                  <a:srgbClr val="000000"/>
                </a:solidFill>
                <a:latin typeface="Menlo" panose="020B0609030804020204" pitchFamily="49" charset="0"/>
              </a:rPr>
              <a:t>, </a:t>
            </a:r>
            <a:r>
              <a:rPr lang="en-IE" dirty="0">
                <a:solidFill>
                  <a:srgbClr val="A31515"/>
                </a:solidFill>
                <a:latin typeface="Menlo" panose="020B0609030804020204" pitchFamily="49" charset="0"/>
              </a:rPr>
              <a:t>"</a:t>
            </a:r>
            <a:r>
              <a:rPr lang="en-IE" dirty="0" err="1">
                <a:solidFill>
                  <a:srgbClr val="A31515"/>
                </a:solidFill>
                <a:latin typeface="Menlo" panose="020B0609030804020204" pitchFamily="49" charset="0"/>
              </a:rPr>
              <a:t>svg</a:t>
            </a:r>
            <a:r>
              <a:rPr lang="en-IE" dirty="0">
                <a:solidFill>
                  <a:srgbClr val="A31515"/>
                </a:solidFill>
                <a:latin typeface="Menlo" panose="020B0609030804020204" pitchFamily="49" charset="0"/>
              </a:rPr>
              <a:t>"</a:t>
            </a:r>
            <a:r>
              <a:rPr lang="en-IE" dirty="0">
                <a:solidFill>
                  <a:srgbClr val="000000"/>
                </a:solidFill>
                <a:latin typeface="Menlo" panose="020B0609030804020204" pitchFamily="49" charset="0"/>
              </a:rPr>
              <a:t>)</a:t>
            </a:r>
          </a:p>
          <a:p>
            <a:pPr lvl="1"/>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"width"</a:t>
            </a:r>
            <a:r>
              <a:rPr lang="en-IE" dirty="0">
                <a:solidFill>
                  <a:srgbClr val="000000"/>
                </a:solidFill>
                <a:latin typeface="Menlo" panose="020B0609030804020204" pitchFamily="49" charset="0"/>
              </a:rPr>
              <a:t>, </a:t>
            </a:r>
            <a:r>
              <a:rPr lang="en-IE" dirty="0">
                <a:solidFill>
                  <a:srgbClr val="0070C1"/>
                </a:solidFill>
                <a:latin typeface="Menlo" panose="020B0609030804020204" pitchFamily="49" charset="0"/>
              </a:rPr>
              <a:t>width</a:t>
            </a:r>
            <a:r>
              <a:rPr lang="en-IE" dirty="0">
                <a:solidFill>
                  <a:srgbClr val="000000"/>
                </a:solidFill>
                <a:latin typeface="Menlo" panose="020B0609030804020204" pitchFamily="49" charset="0"/>
              </a:rPr>
              <a:t>)</a:t>
            </a:r>
          </a:p>
          <a:p>
            <a:pPr lvl="1"/>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"height"</a:t>
            </a:r>
            <a:r>
              <a:rPr lang="en-IE" dirty="0">
                <a:solidFill>
                  <a:srgbClr val="000000"/>
                </a:solidFill>
                <a:latin typeface="Menlo" panose="020B0609030804020204" pitchFamily="49" charset="0"/>
              </a:rPr>
              <a:t>, </a:t>
            </a:r>
            <a:r>
              <a:rPr lang="en-IE" dirty="0">
                <a:solidFill>
                  <a:srgbClr val="0070C1"/>
                </a:solidFill>
                <a:latin typeface="Menlo" panose="020B0609030804020204" pitchFamily="49" charset="0"/>
              </a:rPr>
              <a:t>height</a:t>
            </a:r>
            <a:r>
              <a:rPr lang="en-IE" dirty="0">
                <a:solidFill>
                  <a:srgbClr val="000000"/>
                </a:solidFill>
                <a:latin typeface="Menlo" panose="020B0609030804020204" pitchFamily="49" charset="0"/>
              </a:rPr>
              <a:t>)</a:t>
            </a:r>
          </a:p>
          <a:p>
            <a:br>
              <a:rPr lang="en-IE" dirty="0">
                <a:solidFill>
                  <a:srgbClr val="000000"/>
                </a:solidFill>
                <a:latin typeface="Menlo" panose="020B0609030804020204" pitchFamily="49" charset="0"/>
              </a:rPr>
            </a:br>
            <a:r>
              <a:rPr lang="en-IE" dirty="0" err="1">
                <a:solidFill>
                  <a:srgbClr val="0000FF"/>
                </a:solidFill>
                <a:latin typeface="Menlo" panose="020B0609030804020204" pitchFamily="49" charset="0"/>
              </a:rPr>
              <a:t>const</a:t>
            </a:r>
            <a:r>
              <a:rPr lang="en-IE" dirty="0">
                <a:solidFill>
                  <a:srgbClr val="000000"/>
                </a:solidFill>
                <a:latin typeface="Menlo" panose="020B0609030804020204" pitchFamily="49" charset="0"/>
              </a:rPr>
              <a:t> </a:t>
            </a:r>
            <a:r>
              <a:rPr lang="en-IE" dirty="0" err="1">
                <a:solidFill>
                  <a:srgbClr val="0070C1"/>
                </a:solidFill>
                <a:latin typeface="Menlo" panose="020B0609030804020204" pitchFamily="49" charset="0"/>
              </a:rPr>
              <a:t>elementGroup</a:t>
            </a:r>
            <a:r>
              <a:rPr lang="en-IE" dirty="0">
                <a:solidFill>
                  <a:srgbClr val="000000"/>
                </a:solidFill>
                <a:latin typeface="Menlo" panose="020B0609030804020204" pitchFamily="49" charset="0"/>
              </a:rPr>
              <a:t> = </a:t>
            </a:r>
            <a:r>
              <a:rPr lang="en-IE" dirty="0" err="1">
                <a:solidFill>
                  <a:srgbClr val="0070C1"/>
                </a:solidFill>
                <a:latin typeface="Menlo" panose="020B0609030804020204" pitchFamily="49" charset="0"/>
              </a:rPr>
              <a:t>svg</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append</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"g"</a:t>
            </a:r>
            <a:r>
              <a:rPr lang="en-IE" dirty="0">
                <a:solidFill>
                  <a:srgbClr val="000000"/>
                </a:solidFill>
                <a:latin typeface="Menlo" panose="020B0609030804020204" pitchFamily="49" charset="0"/>
              </a:rPr>
              <a:t>)</a:t>
            </a:r>
          </a:p>
          <a:p>
            <a:pPr lvl="1"/>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"id"</a:t>
            </a:r>
            <a:r>
              <a:rPr lang="en-IE" dirty="0">
                <a:solidFill>
                  <a:srgbClr val="000000"/>
                </a:solidFill>
                <a:latin typeface="Menlo" panose="020B0609030804020204" pitchFamily="49" charset="0"/>
              </a:rPr>
              <a:t>, </a:t>
            </a:r>
            <a:r>
              <a:rPr lang="en-IE" dirty="0">
                <a:solidFill>
                  <a:srgbClr val="A31515"/>
                </a:solidFill>
                <a:latin typeface="Menlo" panose="020B0609030804020204" pitchFamily="49" charset="0"/>
              </a:rPr>
              <a:t>"</a:t>
            </a:r>
            <a:r>
              <a:rPr lang="en-IE" dirty="0" err="1">
                <a:solidFill>
                  <a:srgbClr val="A31515"/>
                </a:solidFill>
                <a:latin typeface="Menlo" panose="020B0609030804020204" pitchFamily="49" charset="0"/>
              </a:rPr>
              <a:t>elementGroup</a:t>
            </a:r>
            <a:r>
              <a:rPr lang="en-IE" dirty="0">
                <a:solidFill>
                  <a:srgbClr val="A31515"/>
                </a:solidFill>
                <a:latin typeface="Menlo" panose="020B0609030804020204" pitchFamily="49" charset="0"/>
              </a:rPr>
              <a:t>"</a:t>
            </a:r>
            <a:r>
              <a:rPr lang="en-IE" dirty="0">
                <a:solidFill>
                  <a:srgbClr val="000000"/>
                </a:solidFill>
                <a:latin typeface="Menlo" panose="020B0609030804020204" pitchFamily="49" charset="0"/>
              </a:rPr>
              <a:t>)</a:t>
            </a:r>
          </a:p>
          <a:p>
            <a:pPr lvl="1"/>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'transform'</a:t>
            </a:r>
            <a:r>
              <a:rPr lang="en-IE" dirty="0">
                <a:solidFill>
                  <a:srgbClr val="000000"/>
                </a:solidFill>
                <a:latin typeface="Menlo" panose="020B0609030804020204" pitchFamily="49" charset="0"/>
              </a:rPr>
              <a:t>, </a:t>
            </a:r>
            <a:r>
              <a:rPr lang="en-IE" dirty="0">
                <a:solidFill>
                  <a:srgbClr val="A31515"/>
                </a:solidFill>
                <a:latin typeface="Menlo" panose="020B0609030804020204" pitchFamily="49" charset="0"/>
              </a:rPr>
              <a:t>`translate(</a:t>
            </a:r>
            <a:r>
              <a:rPr lang="en-IE" dirty="0">
                <a:solidFill>
                  <a:srgbClr val="0000FF"/>
                </a:solidFill>
                <a:latin typeface="Menlo" panose="020B0609030804020204" pitchFamily="49" charset="0"/>
              </a:rPr>
              <a:t>${</a:t>
            </a:r>
            <a:r>
              <a:rPr lang="en-IE" dirty="0">
                <a:solidFill>
                  <a:srgbClr val="098658"/>
                </a:solidFill>
                <a:latin typeface="Menlo" panose="020B0609030804020204" pitchFamily="49" charset="0"/>
              </a:rPr>
              <a:t>0</a:t>
            </a:r>
            <a:r>
              <a:rPr lang="en-IE" dirty="0">
                <a:solidFill>
                  <a:srgbClr val="0000FF"/>
                </a:solidFill>
                <a:latin typeface="Menlo" panose="020B0609030804020204" pitchFamily="49" charset="0"/>
              </a:rPr>
              <a:t>}</a:t>
            </a:r>
            <a:r>
              <a:rPr lang="en-IE" dirty="0">
                <a:solidFill>
                  <a:srgbClr val="A31515"/>
                </a:solidFill>
                <a:latin typeface="Menlo" panose="020B0609030804020204" pitchFamily="49" charset="0"/>
              </a:rPr>
              <a:t>, </a:t>
            </a:r>
            <a:r>
              <a:rPr lang="en-IE" dirty="0">
                <a:solidFill>
                  <a:srgbClr val="0000FF"/>
                </a:solidFill>
                <a:latin typeface="Menlo" panose="020B0609030804020204" pitchFamily="49" charset="0"/>
              </a:rPr>
              <a:t>${</a:t>
            </a:r>
            <a:r>
              <a:rPr lang="en-IE" dirty="0" err="1">
                <a:solidFill>
                  <a:srgbClr val="0070C1"/>
                </a:solidFill>
                <a:latin typeface="Menlo" panose="020B0609030804020204" pitchFamily="49" charset="0"/>
              </a:rPr>
              <a:t>margin</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top</a:t>
            </a:r>
            <a:r>
              <a:rPr lang="en-IE" dirty="0">
                <a:solidFill>
                  <a:srgbClr val="0000FF"/>
                </a:solidFill>
                <a:latin typeface="Menlo" panose="020B0609030804020204" pitchFamily="49" charset="0"/>
              </a:rPr>
              <a:t>}</a:t>
            </a:r>
            <a:r>
              <a:rPr lang="en-IE" dirty="0">
                <a:solidFill>
                  <a:srgbClr val="A31515"/>
                </a:solidFill>
                <a:latin typeface="Menlo" panose="020B0609030804020204" pitchFamily="49" charset="0"/>
              </a:rPr>
              <a:t>)`</a:t>
            </a:r>
            <a:r>
              <a:rPr lang="en-IE" dirty="0">
                <a:solidFill>
                  <a:srgbClr val="000000"/>
                </a:solidFill>
                <a:latin typeface="Menlo" panose="020B0609030804020204" pitchFamily="49" charset="0"/>
              </a:rPr>
              <a:t>)</a:t>
            </a:r>
            <a:endParaRPr lang="en-IE" b="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18037958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A122CD-F50F-BC47-B172-5492F5A4E7DD}"/>
              </a:ext>
            </a:extLst>
          </p:cNvPr>
          <p:cNvSpPr/>
          <p:nvPr/>
        </p:nvSpPr>
        <p:spPr>
          <a:xfrm>
            <a:off x="0" y="0"/>
            <a:ext cx="4054415" cy="6858000"/>
          </a:xfrm>
          <a:prstGeom prst="rect">
            <a:avLst/>
          </a:pr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 name="TextBox 4">
            <a:extLst>
              <a:ext uri="{FF2B5EF4-FFF2-40B4-BE49-F238E27FC236}">
                <a16:creationId xmlns:a16="http://schemas.microsoft.com/office/drawing/2014/main" id="{E6D1C967-E3AA-0447-8ACF-B09FB461E1D3}"/>
              </a:ext>
            </a:extLst>
          </p:cNvPr>
          <p:cNvSpPr txBox="1"/>
          <p:nvPr/>
        </p:nvSpPr>
        <p:spPr>
          <a:xfrm>
            <a:off x="715820" y="1028343"/>
            <a:ext cx="2622431" cy="5078313"/>
          </a:xfrm>
          <a:prstGeom prst="rect">
            <a:avLst/>
          </a:prstGeom>
          <a:noFill/>
        </p:spPr>
        <p:txBody>
          <a:bodyPr wrap="square" rtlCol="0">
            <a:spAutoFit/>
          </a:bodyPr>
          <a:lstStyle/>
          <a:p>
            <a:r>
              <a:rPr lang="en-IE" b="1" dirty="0" err="1"/>
              <a:t>Bloque</a:t>
            </a:r>
            <a:r>
              <a:rPr lang="en-IE" b="1" dirty="0"/>
              <a:t> 1:</a:t>
            </a:r>
          </a:p>
          <a:p>
            <a:pPr lvl="0"/>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Constantes</a:t>
            </a:r>
            <a:endParaRPr lang="en-IE" dirty="0">
              <a:solidFill>
                <a:schemeClr val="bg1">
                  <a:lumMod val="75000"/>
                </a:schemeClr>
              </a:solidFill>
            </a:endParaRPr>
          </a:p>
          <a:p>
            <a:r>
              <a:rPr lang="en-US" dirty="0" err="1">
                <a:solidFill>
                  <a:schemeClr val="bg1">
                    <a:lumMod val="75000"/>
                  </a:schemeClr>
                </a:solidFill>
              </a:rPr>
              <a:t>Declarar</a:t>
            </a:r>
            <a:r>
              <a:rPr lang="en-US" dirty="0">
                <a:solidFill>
                  <a:schemeClr val="bg1">
                    <a:lumMod val="75000"/>
                  </a:schemeClr>
                </a:solidFill>
              </a:rPr>
              <a:t> el </a:t>
            </a:r>
            <a:r>
              <a:rPr lang="en-US" dirty="0" err="1">
                <a:solidFill>
                  <a:schemeClr val="bg1">
                    <a:lumMod val="75000"/>
                  </a:schemeClr>
                </a:solidFill>
              </a:rPr>
              <a:t>svg</a:t>
            </a:r>
            <a:endParaRPr lang="en-IE" dirty="0">
              <a:solidFill>
                <a:schemeClr val="bg1">
                  <a:lumMod val="75000"/>
                </a:schemeClr>
              </a:solidFill>
            </a:endParaRPr>
          </a:p>
          <a:p>
            <a:r>
              <a:rPr lang="en-IE" dirty="0" err="1"/>
              <a:t>Definir</a:t>
            </a:r>
            <a:r>
              <a:rPr lang="en-IE" dirty="0"/>
              <a:t> </a:t>
            </a:r>
            <a:r>
              <a:rPr lang="en-IE" dirty="0" err="1"/>
              <a:t>escala</a:t>
            </a:r>
            <a:endParaRPr lang="en-IE" dirty="0"/>
          </a:p>
          <a:p>
            <a:pPr lvl="0"/>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ejes</a:t>
            </a:r>
            <a:endParaRPr lang="en-IE" dirty="0">
              <a:solidFill>
                <a:schemeClr val="bg1">
                  <a:lumMod val="75000"/>
                </a:schemeClr>
              </a:solidFill>
            </a:endParaRPr>
          </a:p>
          <a:p>
            <a:pPr lvl="0"/>
            <a:r>
              <a:rPr lang="en-US" dirty="0">
                <a:solidFill>
                  <a:schemeClr val="bg1">
                    <a:lumMod val="75000"/>
                  </a:schemeClr>
                </a:solidFill>
              </a:rPr>
              <a:t>Tooltip</a:t>
            </a:r>
            <a:endParaRPr lang="en-IE" dirty="0">
              <a:solidFill>
                <a:schemeClr val="bg1">
                  <a:lumMod val="75000"/>
                </a:schemeClr>
              </a:solidFill>
            </a:endParaRPr>
          </a:p>
          <a:p>
            <a:r>
              <a:rPr lang="en-US"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2: data call</a:t>
            </a:r>
            <a:endParaRPr lang="en-IE" b="1" dirty="0">
              <a:solidFill>
                <a:schemeClr val="bg1">
                  <a:lumMod val="75000"/>
                </a:schemeClr>
              </a:solidFill>
            </a:endParaRPr>
          </a:p>
          <a:p>
            <a:pPr lvl="0"/>
            <a:r>
              <a:rPr lang="en-IE" dirty="0" err="1">
                <a:solidFill>
                  <a:schemeClr val="bg1">
                    <a:lumMod val="75000"/>
                  </a:schemeClr>
                </a:solidFill>
              </a:rPr>
              <a:t>Formato</a:t>
            </a:r>
            <a:r>
              <a:rPr lang="en-IE" dirty="0">
                <a:solidFill>
                  <a:schemeClr val="bg1">
                    <a:lumMod val="75000"/>
                  </a:schemeClr>
                </a:solidFill>
              </a:rPr>
              <a:t> de </a:t>
            </a:r>
            <a:r>
              <a:rPr lang="en-IE" dirty="0" err="1">
                <a:solidFill>
                  <a:schemeClr val="bg1">
                    <a:lumMod val="75000"/>
                  </a:schemeClr>
                </a:solidFill>
              </a:rPr>
              <a:t>datos</a:t>
            </a:r>
            <a:endParaRPr lang="en-IE" dirty="0">
              <a:solidFill>
                <a:schemeClr val="bg1">
                  <a:lumMod val="75000"/>
                </a:schemeClr>
              </a:solidFill>
            </a:endParaRPr>
          </a:p>
          <a:p>
            <a:pPr lvl="0"/>
            <a:r>
              <a:rPr lang="en-IE" dirty="0" err="1">
                <a:solidFill>
                  <a:schemeClr val="bg1">
                    <a:lumMod val="75000"/>
                  </a:schemeClr>
                </a:solidFill>
              </a:rPr>
              <a:t>Añadir</a:t>
            </a:r>
            <a:r>
              <a:rPr lang="en-IE" dirty="0">
                <a:solidFill>
                  <a:schemeClr val="bg1">
                    <a:lumMod val="75000"/>
                  </a:schemeClr>
                </a:solidFill>
              </a:rPr>
              <a:t> el </a:t>
            </a:r>
            <a:r>
              <a:rPr lang="en-IE" dirty="0" err="1">
                <a:solidFill>
                  <a:schemeClr val="bg1">
                    <a:lumMod val="75000"/>
                  </a:schemeClr>
                </a:solidFill>
              </a:rPr>
              <a:t>dominio</a:t>
            </a:r>
            <a:r>
              <a:rPr lang="en-IE" dirty="0">
                <a:solidFill>
                  <a:schemeClr val="bg1">
                    <a:lumMod val="75000"/>
                  </a:schemeClr>
                </a:solidFill>
              </a:rPr>
              <a:t> a la </a:t>
            </a:r>
            <a:r>
              <a:rPr lang="en-IE" dirty="0" err="1">
                <a:solidFill>
                  <a:schemeClr val="bg1">
                    <a:lumMod val="75000"/>
                  </a:schemeClr>
                </a:solidFill>
              </a:rPr>
              <a:t>escala</a:t>
            </a:r>
            <a:endParaRPr lang="en-IE" dirty="0">
              <a:solidFill>
                <a:schemeClr val="bg1">
                  <a:lumMod val="75000"/>
                </a:schemeClr>
              </a:solidFill>
            </a:endParaRPr>
          </a:p>
          <a:p>
            <a:pPr lvl="0"/>
            <a:r>
              <a:rPr lang="en-IE" dirty="0" err="1">
                <a:solidFill>
                  <a:schemeClr val="bg1">
                    <a:lumMod val="75000"/>
                  </a:schemeClr>
                </a:solidFill>
              </a:rPr>
              <a:t>Llamar</a:t>
            </a:r>
            <a:r>
              <a:rPr lang="en-IE" dirty="0">
                <a:solidFill>
                  <a:schemeClr val="bg1">
                    <a:lumMod val="75000"/>
                  </a:schemeClr>
                </a:solidFill>
              </a:rPr>
              <a:t> a los </a:t>
            </a:r>
            <a:r>
              <a:rPr lang="en-IE" dirty="0" err="1">
                <a:solidFill>
                  <a:schemeClr val="bg1">
                    <a:lumMod val="75000"/>
                  </a:schemeClr>
                </a:solidFill>
              </a:rPr>
              <a:t>ejes</a:t>
            </a:r>
            <a:endParaRPr lang="en-IE" dirty="0">
              <a:solidFill>
                <a:schemeClr val="bg1">
                  <a:lumMod val="75000"/>
                </a:schemeClr>
              </a:solidFill>
            </a:endParaRPr>
          </a:p>
          <a:p>
            <a:pPr lvl="0"/>
            <a:r>
              <a:rPr lang="en-GB" dirty="0">
                <a:solidFill>
                  <a:schemeClr val="bg1">
                    <a:lumMod val="75000"/>
                  </a:schemeClr>
                </a:solidFill>
              </a:rPr>
              <a:t>Data binding </a:t>
            </a:r>
            <a:endParaRPr lang="en-IE" dirty="0">
              <a:solidFill>
                <a:schemeClr val="bg1">
                  <a:lumMod val="75000"/>
                </a:schemeClr>
              </a:solidFill>
            </a:endParaRPr>
          </a:p>
          <a:p>
            <a:pPr lvl="0"/>
            <a:r>
              <a:rPr lang="en-IE" dirty="0" err="1">
                <a:solidFill>
                  <a:schemeClr val="bg1">
                    <a:lumMod val="75000"/>
                  </a:schemeClr>
                </a:solidFill>
              </a:rPr>
              <a:t>Patrón</a:t>
            </a:r>
            <a:r>
              <a:rPr lang="en-IE" dirty="0">
                <a:solidFill>
                  <a:schemeClr val="bg1">
                    <a:lumMod val="75000"/>
                  </a:schemeClr>
                </a:solidFill>
              </a:rPr>
              <a:t> de </a:t>
            </a:r>
            <a:r>
              <a:rPr lang="en-IE" dirty="0" err="1">
                <a:solidFill>
                  <a:schemeClr val="bg1">
                    <a:lumMod val="75000"/>
                  </a:schemeClr>
                </a:solidFill>
              </a:rPr>
              <a:t>actualización</a:t>
            </a:r>
            <a:endParaRPr lang="en-IE" dirty="0">
              <a:solidFill>
                <a:schemeClr val="bg1">
                  <a:lumMod val="75000"/>
                </a:schemeClr>
              </a:solidFill>
            </a:endParaRPr>
          </a:p>
          <a:p>
            <a:r>
              <a:rPr lang="en-GB"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3:</a:t>
            </a:r>
            <a:endParaRPr lang="en-IE" b="1" dirty="0">
              <a:solidFill>
                <a:schemeClr val="bg1">
                  <a:lumMod val="75000"/>
                </a:schemeClr>
              </a:solidFill>
            </a:endParaRPr>
          </a:p>
          <a:p>
            <a:pPr lvl="0"/>
            <a:r>
              <a:rPr lang="en-IE" dirty="0" err="1">
                <a:solidFill>
                  <a:schemeClr val="bg1">
                    <a:lumMod val="75000"/>
                  </a:schemeClr>
                </a:solidFill>
              </a:rPr>
              <a:t>Definición</a:t>
            </a:r>
            <a:r>
              <a:rPr lang="en-IE" dirty="0">
                <a:solidFill>
                  <a:schemeClr val="bg1">
                    <a:lumMod val="75000"/>
                  </a:schemeClr>
                </a:solidFill>
              </a:rPr>
              <a:t> de </a:t>
            </a:r>
            <a:r>
              <a:rPr lang="en-IE" dirty="0" err="1">
                <a:solidFill>
                  <a:schemeClr val="bg1">
                    <a:lumMod val="75000"/>
                  </a:schemeClr>
                </a:solidFill>
              </a:rPr>
              <a:t>funciones</a:t>
            </a:r>
            <a:endParaRPr lang="en-IE" dirty="0">
              <a:solidFill>
                <a:schemeClr val="bg1">
                  <a:lumMod val="75000"/>
                </a:schemeClr>
              </a:solidFill>
            </a:endParaRPr>
          </a:p>
          <a:p>
            <a:endParaRPr lang="es-ES_tradnl" dirty="0"/>
          </a:p>
        </p:txBody>
      </p:sp>
      <p:sp>
        <p:nvSpPr>
          <p:cNvPr id="3" name="Rectangle 2">
            <a:extLst>
              <a:ext uri="{FF2B5EF4-FFF2-40B4-BE49-F238E27FC236}">
                <a16:creationId xmlns:a16="http://schemas.microsoft.com/office/drawing/2014/main" id="{0BAE8036-16B5-5246-ACFA-47ED54005547}"/>
              </a:ext>
            </a:extLst>
          </p:cNvPr>
          <p:cNvSpPr/>
          <p:nvPr/>
        </p:nvSpPr>
        <p:spPr>
          <a:xfrm>
            <a:off x="4054070" y="2413337"/>
            <a:ext cx="8137929" cy="1477328"/>
          </a:xfrm>
          <a:prstGeom prst="rect">
            <a:avLst/>
          </a:prstGeom>
        </p:spPr>
        <p:txBody>
          <a:bodyPr wrap="square">
            <a:spAutoFit/>
          </a:bodyPr>
          <a:lstStyle/>
          <a:p>
            <a:r>
              <a:rPr lang="en-IE" dirty="0">
                <a:solidFill>
                  <a:srgbClr val="0000FF"/>
                </a:solidFill>
                <a:latin typeface="Menlo" panose="020B0609030804020204" pitchFamily="49" charset="0"/>
              </a:rPr>
              <a:t>let</a:t>
            </a:r>
            <a:r>
              <a:rPr lang="en-IE" dirty="0">
                <a:solidFill>
                  <a:srgbClr val="000000"/>
                </a:solidFill>
                <a:latin typeface="Menlo" panose="020B0609030804020204" pitchFamily="49" charset="0"/>
              </a:rPr>
              <a:t> </a:t>
            </a:r>
            <a:r>
              <a:rPr lang="en-IE" dirty="0">
                <a:solidFill>
                  <a:srgbClr val="001080"/>
                </a:solidFill>
                <a:latin typeface="Menlo" panose="020B0609030804020204" pitchFamily="49" charset="0"/>
              </a:rPr>
              <a:t>y</a:t>
            </a:r>
            <a:r>
              <a:rPr lang="en-IE" dirty="0">
                <a:solidFill>
                  <a:srgbClr val="000000"/>
                </a:solidFill>
                <a:latin typeface="Menlo" panose="020B0609030804020204" pitchFamily="49" charset="0"/>
              </a:rPr>
              <a:t> = </a:t>
            </a:r>
            <a:r>
              <a:rPr lang="en-IE" dirty="0">
                <a:solidFill>
                  <a:srgbClr val="001080"/>
                </a:solidFill>
                <a:latin typeface="Menlo" panose="020B0609030804020204" pitchFamily="49" charset="0"/>
              </a:rPr>
              <a:t>d3</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scaleBand</a:t>
            </a:r>
            <a:r>
              <a:rPr lang="en-IE" dirty="0">
                <a:solidFill>
                  <a:srgbClr val="000000"/>
                </a:solidFill>
                <a:latin typeface="Menlo" panose="020B0609030804020204" pitchFamily="49" charset="0"/>
              </a:rPr>
              <a:t>()</a:t>
            </a:r>
          </a:p>
          <a:p>
            <a:pPr lvl="1"/>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range</a:t>
            </a:r>
            <a:r>
              <a:rPr lang="en-IE" dirty="0">
                <a:solidFill>
                  <a:srgbClr val="000000"/>
                </a:solidFill>
                <a:latin typeface="Menlo" panose="020B0609030804020204" pitchFamily="49" charset="0"/>
              </a:rPr>
              <a:t>([</a:t>
            </a:r>
            <a:r>
              <a:rPr lang="en-IE" dirty="0">
                <a:solidFill>
                  <a:srgbClr val="098658"/>
                </a:solidFill>
                <a:latin typeface="Menlo" panose="020B0609030804020204" pitchFamily="49" charset="0"/>
              </a:rPr>
              <a:t>0</a:t>
            </a:r>
            <a:r>
              <a:rPr lang="en-IE" dirty="0">
                <a:solidFill>
                  <a:srgbClr val="000000"/>
                </a:solidFill>
                <a:latin typeface="Menlo" panose="020B0609030804020204" pitchFamily="49" charset="0"/>
              </a:rPr>
              <a:t>, </a:t>
            </a:r>
            <a:r>
              <a:rPr lang="en-IE" dirty="0">
                <a:solidFill>
                  <a:srgbClr val="0070C1"/>
                </a:solidFill>
                <a:latin typeface="Menlo" panose="020B0609030804020204" pitchFamily="49" charset="0"/>
              </a:rPr>
              <a:t>height</a:t>
            </a:r>
            <a:r>
              <a:rPr lang="en-IE" dirty="0">
                <a:solidFill>
                  <a:srgbClr val="000000"/>
                </a:solidFill>
                <a:latin typeface="Menlo" panose="020B0609030804020204" pitchFamily="49" charset="0"/>
              </a:rPr>
              <a:t> - </a:t>
            </a:r>
            <a:r>
              <a:rPr lang="en-IE" dirty="0" err="1">
                <a:solidFill>
                  <a:srgbClr val="0070C1"/>
                </a:solidFill>
                <a:latin typeface="Menlo" panose="020B0609030804020204" pitchFamily="49" charset="0"/>
              </a:rPr>
              <a:t>margin</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top</a:t>
            </a:r>
            <a:r>
              <a:rPr lang="en-IE" dirty="0">
                <a:solidFill>
                  <a:srgbClr val="000000"/>
                </a:solidFill>
                <a:latin typeface="Menlo" panose="020B0609030804020204" pitchFamily="49" charset="0"/>
              </a:rPr>
              <a:t> - </a:t>
            </a:r>
            <a:r>
              <a:rPr lang="en-IE" dirty="0" err="1">
                <a:solidFill>
                  <a:srgbClr val="0070C1"/>
                </a:solidFill>
                <a:latin typeface="Menlo" panose="020B0609030804020204" pitchFamily="49" charset="0"/>
              </a:rPr>
              <a:t>margin</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bottom</a:t>
            </a:r>
            <a:r>
              <a:rPr lang="en-IE" dirty="0">
                <a:solidFill>
                  <a:srgbClr val="000000"/>
                </a:solidFill>
                <a:latin typeface="Menlo" panose="020B0609030804020204" pitchFamily="49" charset="0"/>
              </a:rPr>
              <a:t>])</a:t>
            </a:r>
          </a:p>
          <a:p>
            <a:pPr lvl="1"/>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paddingInner</a:t>
            </a:r>
            <a:r>
              <a:rPr lang="en-IE" dirty="0">
                <a:solidFill>
                  <a:srgbClr val="000000"/>
                </a:solidFill>
                <a:latin typeface="Menlo" panose="020B0609030804020204" pitchFamily="49" charset="0"/>
              </a:rPr>
              <a:t>(</a:t>
            </a:r>
            <a:r>
              <a:rPr lang="en-IE" dirty="0">
                <a:solidFill>
                  <a:srgbClr val="098658"/>
                </a:solidFill>
                <a:latin typeface="Menlo" panose="020B0609030804020204" pitchFamily="49" charset="0"/>
              </a:rPr>
              <a:t>0.2</a:t>
            </a:r>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paddingOuter</a:t>
            </a:r>
            <a:r>
              <a:rPr lang="en-IE" dirty="0">
                <a:solidFill>
                  <a:srgbClr val="000000"/>
                </a:solidFill>
                <a:latin typeface="Menlo" panose="020B0609030804020204" pitchFamily="49" charset="0"/>
              </a:rPr>
              <a:t>(</a:t>
            </a:r>
            <a:r>
              <a:rPr lang="en-IE" dirty="0">
                <a:solidFill>
                  <a:srgbClr val="098658"/>
                </a:solidFill>
                <a:latin typeface="Menlo" panose="020B0609030804020204" pitchFamily="49" charset="0"/>
              </a:rPr>
              <a:t>0.05</a:t>
            </a:r>
            <a:r>
              <a:rPr lang="en-IE" dirty="0">
                <a:solidFill>
                  <a:srgbClr val="000000"/>
                </a:solidFill>
                <a:latin typeface="Menlo" panose="020B0609030804020204" pitchFamily="49" charset="0"/>
              </a:rPr>
              <a:t>)</a:t>
            </a:r>
          </a:p>
          <a:p>
            <a:r>
              <a:rPr lang="en-IE" dirty="0">
                <a:solidFill>
                  <a:srgbClr val="0000FF"/>
                </a:solidFill>
                <a:latin typeface="Menlo" panose="020B0609030804020204" pitchFamily="49" charset="0"/>
              </a:rPr>
              <a:t>let</a:t>
            </a:r>
            <a:r>
              <a:rPr lang="en-IE" dirty="0">
                <a:solidFill>
                  <a:srgbClr val="000000"/>
                </a:solidFill>
                <a:latin typeface="Menlo" panose="020B0609030804020204" pitchFamily="49" charset="0"/>
              </a:rPr>
              <a:t> </a:t>
            </a:r>
            <a:r>
              <a:rPr lang="en-IE" dirty="0">
                <a:solidFill>
                  <a:srgbClr val="001080"/>
                </a:solidFill>
                <a:latin typeface="Menlo" panose="020B0609030804020204" pitchFamily="49" charset="0"/>
              </a:rPr>
              <a:t>x</a:t>
            </a:r>
            <a:r>
              <a:rPr lang="en-IE" dirty="0">
                <a:solidFill>
                  <a:srgbClr val="000000"/>
                </a:solidFill>
                <a:latin typeface="Menlo" panose="020B0609030804020204" pitchFamily="49" charset="0"/>
              </a:rPr>
              <a:t> = </a:t>
            </a:r>
            <a:r>
              <a:rPr lang="en-IE" dirty="0">
                <a:solidFill>
                  <a:srgbClr val="001080"/>
                </a:solidFill>
                <a:latin typeface="Menlo" panose="020B0609030804020204" pitchFamily="49" charset="0"/>
              </a:rPr>
              <a:t>d3</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scaleLinear</a:t>
            </a:r>
            <a:r>
              <a:rPr lang="en-IE" dirty="0">
                <a:solidFill>
                  <a:srgbClr val="000000"/>
                </a:solidFill>
                <a:latin typeface="Menlo" panose="020B0609030804020204" pitchFamily="49" charset="0"/>
              </a:rPr>
              <a:t>()</a:t>
            </a:r>
          </a:p>
          <a:p>
            <a:r>
              <a:rPr lang="en-IE" dirty="0">
                <a:solidFill>
                  <a:srgbClr val="000000"/>
                </a:solidFill>
                <a:latin typeface="Menlo" panose="020B0609030804020204" pitchFamily="49" charset="0"/>
              </a:rPr>
              <a:t>	.</a:t>
            </a:r>
            <a:r>
              <a:rPr lang="en-IE" dirty="0">
                <a:solidFill>
                  <a:srgbClr val="795E26"/>
                </a:solidFill>
                <a:latin typeface="Menlo" panose="020B0609030804020204" pitchFamily="49" charset="0"/>
              </a:rPr>
              <a:t>range</a:t>
            </a:r>
            <a:r>
              <a:rPr lang="en-IE" dirty="0">
                <a:solidFill>
                  <a:srgbClr val="000000"/>
                </a:solidFill>
                <a:latin typeface="Menlo" panose="020B0609030804020204" pitchFamily="49" charset="0"/>
              </a:rPr>
              <a:t>([</a:t>
            </a:r>
            <a:r>
              <a:rPr lang="en-IE" dirty="0">
                <a:solidFill>
                  <a:srgbClr val="098658"/>
                </a:solidFill>
                <a:latin typeface="Menlo" panose="020B0609030804020204" pitchFamily="49" charset="0"/>
              </a:rPr>
              <a:t>50</a:t>
            </a:r>
            <a:r>
              <a:rPr lang="en-IE" dirty="0">
                <a:solidFill>
                  <a:srgbClr val="000000"/>
                </a:solidFill>
                <a:latin typeface="Menlo" panose="020B0609030804020204" pitchFamily="49" charset="0"/>
              </a:rPr>
              <a:t>, </a:t>
            </a:r>
            <a:r>
              <a:rPr lang="en-IE" dirty="0">
                <a:solidFill>
                  <a:srgbClr val="0070C1"/>
                </a:solidFill>
                <a:latin typeface="Menlo" panose="020B0609030804020204" pitchFamily="49" charset="0"/>
              </a:rPr>
              <a:t>width</a:t>
            </a:r>
            <a:r>
              <a:rPr lang="en-IE" dirty="0">
                <a:solidFill>
                  <a:srgbClr val="000000"/>
                </a:solidFill>
                <a:latin typeface="Menlo" panose="020B0609030804020204" pitchFamily="49" charset="0"/>
              </a:rPr>
              <a:t> - </a:t>
            </a:r>
            <a:r>
              <a:rPr lang="en-IE" dirty="0" err="1">
                <a:solidFill>
                  <a:srgbClr val="0070C1"/>
                </a:solidFill>
                <a:latin typeface="Menlo" panose="020B0609030804020204" pitchFamily="49" charset="0"/>
              </a:rPr>
              <a:t>margin</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left</a:t>
            </a:r>
            <a:r>
              <a:rPr lang="en-IE" dirty="0">
                <a:solidFill>
                  <a:srgbClr val="000000"/>
                </a:solidFill>
                <a:latin typeface="Menlo" panose="020B0609030804020204" pitchFamily="49" charset="0"/>
              </a:rPr>
              <a:t> - </a:t>
            </a:r>
            <a:r>
              <a:rPr lang="en-IE" dirty="0" err="1">
                <a:solidFill>
                  <a:srgbClr val="0070C1"/>
                </a:solidFill>
                <a:latin typeface="Menlo" panose="020B0609030804020204" pitchFamily="49" charset="0"/>
              </a:rPr>
              <a:t>margin</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right</a:t>
            </a:r>
            <a:r>
              <a:rPr lang="en-IE" dirty="0">
                <a:solidFill>
                  <a:srgbClr val="000000"/>
                </a:solidFill>
                <a:latin typeface="Menlo" panose="020B0609030804020204" pitchFamily="49" charset="0"/>
              </a:rPr>
              <a:t>])</a:t>
            </a:r>
            <a:endParaRPr lang="en-IE" b="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25772474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A122CD-F50F-BC47-B172-5492F5A4E7DD}"/>
              </a:ext>
            </a:extLst>
          </p:cNvPr>
          <p:cNvSpPr/>
          <p:nvPr/>
        </p:nvSpPr>
        <p:spPr>
          <a:xfrm>
            <a:off x="0" y="0"/>
            <a:ext cx="4054415" cy="6858000"/>
          </a:xfrm>
          <a:prstGeom prst="rect">
            <a:avLst/>
          </a:pr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 name="TextBox 4">
            <a:extLst>
              <a:ext uri="{FF2B5EF4-FFF2-40B4-BE49-F238E27FC236}">
                <a16:creationId xmlns:a16="http://schemas.microsoft.com/office/drawing/2014/main" id="{E6D1C967-E3AA-0447-8ACF-B09FB461E1D3}"/>
              </a:ext>
            </a:extLst>
          </p:cNvPr>
          <p:cNvSpPr txBox="1"/>
          <p:nvPr/>
        </p:nvSpPr>
        <p:spPr>
          <a:xfrm>
            <a:off x="715820" y="1028343"/>
            <a:ext cx="2622431" cy="5078313"/>
          </a:xfrm>
          <a:prstGeom prst="rect">
            <a:avLst/>
          </a:prstGeom>
          <a:noFill/>
        </p:spPr>
        <p:txBody>
          <a:bodyPr wrap="square" rtlCol="0">
            <a:spAutoFit/>
          </a:bodyPr>
          <a:lstStyle/>
          <a:p>
            <a:r>
              <a:rPr lang="en-IE" b="1" dirty="0" err="1"/>
              <a:t>Bloque</a:t>
            </a:r>
            <a:r>
              <a:rPr lang="en-IE" b="1" dirty="0"/>
              <a:t> 1:</a:t>
            </a:r>
          </a:p>
          <a:p>
            <a:pPr lvl="0"/>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Constantes</a:t>
            </a:r>
            <a:endParaRPr lang="en-IE" dirty="0">
              <a:solidFill>
                <a:schemeClr val="bg1">
                  <a:lumMod val="75000"/>
                </a:schemeClr>
              </a:solidFill>
            </a:endParaRPr>
          </a:p>
          <a:p>
            <a:r>
              <a:rPr lang="en-US" dirty="0" err="1">
                <a:solidFill>
                  <a:schemeClr val="bg1">
                    <a:lumMod val="75000"/>
                  </a:schemeClr>
                </a:solidFill>
              </a:rPr>
              <a:t>Declarar</a:t>
            </a:r>
            <a:r>
              <a:rPr lang="en-US" dirty="0">
                <a:solidFill>
                  <a:schemeClr val="bg1">
                    <a:lumMod val="75000"/>
                  </a:schemeClr>
                </a:solidFill>
              </a:rPr>
              <a:t> el </a:t>
            </a:r>
            <a:r>
              <a:rPr lang="en-US" dirty="0" err="1">
                <a:solidFill>
                  <a:schemeClr val="bg1">
                    <a:lumMod val="75000"/>
                  </a:schemeClr>
                </a:solidFill>
              </a:rPr>
              <a:t>svg</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escala</a:t>
            </a:r>
            <a:endParaRPr lang="en-IE" dirty="0">
              <a:solidFill>
                <a:schemeClr val="bg1">
                  <a:lumMod val="75000"/>
                </a:schemeClr>
              </a:solidFill>
            </a:endParaRPr>
          </a:p>
          <a:p>
            <a:r>
              <a:rPr lang="en-IE" dirty="0" err="1"/>
              <a:t>Definir</a:t>
            </a:r>
            <a:r>
              <a:rPr lang="en-IE" dirty="0"/>
              <a:t> </a:t>
            </a:r>
            <a:r>
              <a:rPr lang="en-IE" dirty="0" err="1"/>
              <a:t>ejes</a:t>
            </a:r>
            <a:endParaRPr lang="en-IE" dirty="0"/>
          </a:p>
          <a:p>
            <a:pPr lvl="0"/>
            <a:r>
              <a:rPr lang="en-US" dirty="0">
                <a:solidFill>
                  <a:schemeClr val="bg1">
                    <a:lumMod val="75000"/>
                  </a:schemeClr>
                </a:solidFill>
              </a:rPr>
              <a:t>Tooltip</a:t>
            </a:r>
            <a:endParaRPr lang="en-IE" dirty="0">
              <a:solidFill>
                <a:schemeClr val="bg1">
                  <a:lumMod val="75000"/>
                </a:schemeClr>
              </a:solidFill>
            </a:endParaRPr>
          </a:p>
          <a:p>
            <a:r>
              <a:rPr lang="en-US"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2: data call</a:t>
            </a:r>
            <a:endParaRPr lang="en-IE" b="1" dirty="0">
              <a:solidFill>
                <a:schemeClr val="bg1">
                  <a:lumMod val="75000"/>
                </a:schemeClr>
              </a:solidFill>
            </a:endParaRPr>
          </a:p>
          <a:p>
            <a:pPr lvl="0"/>
            <a:r>
              <a:rPr lang="en-IE" dirty="0" err="1">
                <a:solidFill>
                  <a:schemeClr val="bg1">
                    <a:lumMod val="75000"/>
                  </a:schemeClr>
                </a:solidFill>
              </a:rPr>
              <a:t>Formato</a:t>
            </a:r>
            <a:r>
              <a:rPr lang="en-IE" dirty="0">
                <a:solidFill>
                  <a:schemeClr val="bg1">
                    <a:lumMod val="75000"/>
                  </a:schemeClr>
                </a:solidFill>
              </a:rPr>
              <a:t> de </a:t>
            </a:r>
            <a:r>
              <a:rPr lang="en-IE" dirty="0" err="1">
                <a:solidFill>
                  <a:schemeClr val="bg1">
                    <a:lumMod val="75000"/>
                  </a:schemeClr>
                </a:solidFill>
              </a:rPr>
              <a:t>datos</a:t>
            </a:r>
            <a:endParaRPr lang="en-IE" dirty="0">
              <a:solidFill>
                <a:schemeClr val="bg1">
                  <a:lumMod val="75000"/>
                </a:schemeClr>
              </a:solidFill>
            </a:endParaRPr>
          </a:p>
          <a:p>
            <a:pPr lvl="0"/>
            <a:r>
              <a:rPr lang="en-IE" dirty="0" err="1">
                <a:solidFill>
                  <a:schemeClr val="bg1">
                    <a:lumMod val="75000"/>
                  </a:schemeClr>
                </a:solidFill>
              </a:rPr>
              <a:t>Añadir</a:t>
            </a:r>
            <a:r>
              <a:rPr lang="en-IE" dirty="0">
                <a:solidFill>
                  <a:schemeClr val="bg1">
                    <a:lumMod val="75000"/>
                  </a:schemeClr>
                </a:solidFill>
              </a:rPr>
              <a:t> el </a:t>
            </a:r>
            <a:r>
              <a:rPr lang="en-IE" dirty="0" err="1">
                <a:solidFill>
                  <a:schemeClr val="bg1">
                    <a:lumMod val="75000"/>
                  </a:schemeClr>
                </a:solidFill>
              </a:rPr>
              <a:t>dominio</a:t>
            </a:r>
            <a:r>
              <a:rPr lang="en-IE" dirty="0">
                <a:solidFill>
                  <a:schemeClr val="bg1">
                    <a:lumMod val="75000"/>
                  </a:schemeClr>
                </a:solidFill>
              </a:rPr>
              <a:t> a la </a:t>
            </a:r>
            <a:r>
              <a:rPr lang="en-IE" dirty="0" err="1">
                <a:solidFill>
                  <a:schemeClr val="bg1">
                    <a:lumMod val="75000"/>
                  </a:schemeClr>
                </a:solidFill>
              </a:rPr>
              <a:t>escala</a:t>
            </a:r>
            <a:endParaRPr lang="en-IE" dirty="0">
              <a:solidFill>
                <a:schemeClr val="bg1">
                  <a:lumMod val="75000"/>
                </a:schemeClr>
              </a:solidFill>
            </a:endParaRPr>
          </a:p>
          <a:p>
            <a:pPr lvl="0"/>
            <a:r>
              <a:rPr lang="en-IE" dirty="0" err="1">
                <a:solidFill>
                  <a:schemeClr val="bg1">
                    <a:lumMod val="75000"/>
                  </a:schemeClr>
                </a:solidFill>
              </a:rPr>
              <a:t>Llamar</a:t>
            </a:r>
            <a:r>
              <a:rPr lang="en-IE" dirty="0">
                <a:solidFill>
                  <a:schemeClr val="bg1">
                    <a:lumMod val="75000"/>
                  </a:schemeClr>
                </a:solidFill>
              </a:rPr>
              <a:t> a los </a:t>
            </a:r>
            <a:r>
              <a:rPr lang="en-IE" dirty="0" err="1">
                <a:solidFill>
                  <a:schemeClr val="bg1">
                    <a:lumMod val="75000"/>
                  </a:schemeClr>
                </a:solidFill>
              </a:rPr>
              <a:t>ejes</a:t>
            </a:r>
            <a:endParaRPr lang="en-IE" dirty="0">
              <a:solidFill>
                <a:schemeClr val="bg1">
                  <a:lumMod val="75000"/>
                </a:schemeClr>
              </a:solidFill>
            </a:endParaRPr>
          </a:p>
          <a:p>
            <a:pPr lvl="0"/>
            <a:r>
              <a:rPr lang="en-GB" dirty="0">
                <a:solidFill>
                  <a:schemeClr val="bg1">
                    <a:lumMod val="75000"/>
                  </a:schemeClr>
                </a:solidFill>
              </a:rPr>
              <a:t>Data binding </a:t>
            </a:r>
            <a:endParaRPr lang="en-IE" dirty="0">
              <a:solidFill>
                <a:schemeClr val="bg1">
                  <a:lumMod val="75000"/>
                </a:schemeClr>
              </a:solidFill>
            </a:endParaRPr>
          </a:p>
          <a:p>
            <a:pPr lvl="0"/>
            <a:r>
              <a:rPr lang="en-IE" dirty="0" err="1">
                <a:solidFill>
                  <a:schemeClr val="bg1">
                    <a:lumMod val="75000"/>
                  </a:schemeClr>
                </a:solidFill>
              </a:rPr>
              <a:t>Patrón</a:t>
            </a:r>
            <a:r>
              <a:rPr lang="en-IE" dirty="0">
                <a:solidFill>
                  <a:schemeClr val="bg1">
                    <a:lumMod val="75000"/>
                  </a:schemeClr>
                </a:solidFill>
              </a:rPr>
              <a:t> de </a:t>
            </a:r>
            <a:r>
              <a:rPr lang="en-IE" dirty="0" err="1">
                <a:solidFill>
                  <a:schemeClr val="bg1">
                    <a:lumMod val="75000"/>
                  </a:schemeClr>
                </a:solidFill>
              </a:rPr>
              <a:t>actualización</a:t>
            </a:r>
            <a:endParaRPr lang="en-IE" dirty="0">
              <a:solidFill>
                <a:schemeClr val="bg1">
                  <a:lumMod val="75000"/>
                </a:schemeClr>
              </a:solidFill>
            </a:endParaRPr>
          </a:p>
          <a:p>
            <a:r>
              <a:rPr lang="en-GB"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3:</a:t>
            </a:r>
            <a:endParaRPr lang="en-IE" b="1" dirty="0">
              <a:solidFill>
                <a:schemeClr val="bg1">
                  <a:lumMod val="75000"/>
                </a:schemeClr>
              </a:solidFill>
            </a:endParaRPr>
          </a:p>
          <a:p>
            <a:pPr lvl="0"/>
            <a:r>
              <a:rPr lang="en-IE" dirty="0" err="1">
                <a:solidFill>
                  <a:schemeClr val="bg1">
                    <a:lumMod val="75000"/>
                  </a:schemeClr>
                </a:solidFill>
              </a:rPr>
              <a:t>Definición</a:t>
            </a:r>
            <a:r>
              <a:rPr lang="en-IE" dirty="0">
                <a:solidFill>
                  <a:schemeClr val="bg1">
                    <a:lumMod val="75000"/>
                  </a:schemeClr>
                </a:solidFill>
              </a:rPr>
              <a:t> de </a:t>
            </a:r>
            <a:r>
              <a:rPr lang="en-IE" dirty="0" err="1">
                <a:solidFill>
                  <a:schemeClr val="bg1">
                    <a:lumMod val="75000"/>
                  </a:schemeClr>
                </a:solidFill>
              </a:rPr>
              <a:t>funciones</a:t>
            </a:r>
            <a:endParaRPr lang="en-IE" dirty="0">
              <a:solidFill>
                <a:schemeClr val="bg1">
                  <a:lumMod val="75000"/>
                </a:schemeClr>
              </a:solidFill>
            </a:endParaRPr>
          </a:p>
          <a:p>
            <a:endParaRPr lang="es-ES_tradnl" dirty="0"/>
          </a:p>
        </p:txBody>
      </p:sp>
      <p:sp>
        <p:nvSpPr>
          <p:cNvPr id="2" name="Rectangle 1">
            <a:extLst>
              <a:ext uri="{FF2B5EF4-FFF2-40B4-BE49-F238E27FC236}">
                <a16:creationId xmlns:a16="http://schemas.microsoft.com/office/drawing/2014/main" id="{CA8CCA07-91B9-A542-914D-D3B8A86C38E1}"/>
              </a:ext>
            </a:extLst>
          </p:cNvPr>
          <p:cNvSpPr/>
          <p:nvPr/>
        </p:nvSpPr>
        <p:spPr>
          <a:xfrm>
            <a:off x="4054070" y="705177"/>
            <a:ext cx="8137930" cy="646331"/>
          </a:xfrm>
          <a:prstGeom prst="rect">
            <a:avLst/>
          </a:prstGeom>
        </p:spPr>
        <p:txBody>
          <a:bodyPr wrap="square">
            <a:spAutoFit/>
          </a:bodyPr>
          <a:lstStyle/>
          <a:p>
            <a:r>
              <a:rPr lang="en-IE" dirty="0" err="1">
                <a:solidFill>
                  <a:srgbClr val="0000FF"/>
                </a:solidFill>
                <a:latin typeface="Menlo" panose="020B0609030804020204" pitchFamily="49" charset="0"/>
              </a:rPr>
              <a:t>const</a:t>
            </a:r>
            <a:r>
              <a:rPr lang="en-IE" dirty="0">
                <a:solidFill>
                  <a:srgbClr val="000000"/>
                </a:solidFill>
                <a:latin typeface="Menlo" panose="020B0609030804020204" pitchFamily="49" charset="0"/>
              </a:rPr>
              <a:t> </a:t>
            </a:r>
            <a:r>
              <a:rPr lang="en-IE" dirty="0" err="1">
                <a:solidFill>
                  <a:srgbClr val="0070C1"/>
                </a:solidFill>
                <a:latin typeface="Menlo" panose="020B0609030804020204" pitchFamily="49" charset="0"/>
              </a:rPr>
              <a:t>axisGroup</a:t>
            </a:r>
            <a:r>
              <a:rPr lang="en-IE" dirty="0">
                <a:solidFill>
                  <a:srgbClr val="000000"/>
                </a:solidFill>
                <a:latin typeface="Menlo" panose="020B0609030804020204" pitchFamily="49" charset="0"/>
              </a:rPr>
              <a:t> = </a:t>
            </a:r>
            <a:r>
              <a:rPr lang="en-IE" dirty="0" err="1">
                <a:solidFill>
                  <a:srgbClr val="0070C1"/>
                </a:solidFill>
                <a:latin typeface="Menlo" panose="020B0609030804020204" pitchFamily="49" charset="0"/>
              </a:rPr>
              <a:t>svg</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append</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"g"</a:t>
            </a:r>
            <a:r>
              <a:rPr lang="en-IE" dirty="0">
                <a:solidFill>
                  <a:srgbClr val="000000"/>
                </a:solidFill>
                <a:latin typeface="Menlo" panose="020B0609030804020204" pitchFamily="49" charset="0"/>
              </a:rPr>
              <a:t>)</a:t>
            </a:r>
          </a:p>
          <a:p>
            <a:r>
              <a:rPr lang="en-IE" dirty="0">
                <a:solidFill>
                  <a:srgbClr val="000000"/>
                </a:solidFill>
                <a:latin typeface="Menlo" panose="020B0609030804020204" pitchFamily="49" charset="0"/>
              </a:rPr>
              <a:t>	.</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"id"</a:t>
            </a:r>
            <a:r>
              <a:rPr lang="en-IE" dirty="0">
                <a:solidFill>
                  <a:srgbClr val="000000"/>
                </a:solidFill>
                <a:latin typeface="Menlo" panose="020B0609030804020204" pitchFamily="49" charset="0"/>
              </a:rPr>
              <a:t>, </a:t>
            </a:r>
            <a:r>
              <a:rPr lang="en-IE" dirty="0">
                <a:solidFill>
                  <a:srgbClr val="A31515"/>
                </a:solidFill>
                <a:latin typeface="Menlo" panose="020B0609030804020204" pitchFamily="49" charset="0"/>
              </a:rPr>
              <a:t>"</a:t>
            </a:r>
            <a:r>
              <a:rPr lang="en-IE" dirty="0" err="1">
                <a:solidFill>
                  <a:srgbClr val="A31515"/>
                </a:solidFill>
                <a:latin typeface="Menlo" panose="020B0609030804020204" pitchFamily="49" charset="0"/>
              </a:rPr>
              <a:t>axisGroup</a:t>
            </a:r>
            <a:r>
              <a:rPr lang="en-IE" dirty="0">
                <a:solidFill>
                  <a:srgbClr val="A31515"/>
                </a:solidFill>
                <a:latin typeface="Menlo" panose="020B0609030804020204" pitchFamily="49" charset="0"/>
              </a:rPr>
              <a:t>"</a:t>
            </a:r>
            <a:r>
              <a:rPr lang="en-IE" dirty="0">
                <a:solidFill>
                  <a:srgbClr val="000000"/>
                </a:solidFill>
                <a:latin typeface="Menlo" panose="020B0609030804020204" pitchFamily="49" charset="0"/>
              </a:rPr>
              <a:t>)</a:t>
            </a:r>
            <a:endParaRPr lang="en-IE" b="0" dirty="0">
              <a:solidFill>
                <a:srgbClr val="000000"/>
              </a:solidFill>
              <a:effectLst/>
              <a:latin typeface="Menlo" panose="020B0609030804020204" pitchFamily="49" charset="0"/>
            </a:endParaRPr>
          </a:p>
        </p:txBody>
      </p:sp>
      <p:sp>
        <p:nvSpPr>
          <p:cNvPr id="6" name="Rectangle 5">
            <a:extLst>
              <a:ext uri="{FF2B5EF4-FFF2-40B4-BE49-F238E27FC236}">
                <a16:creationId xmlns:a16="http://schemas.microsoft.com/office/drawing/2014/main" id="{1A5F7857-8002-294D-8D77-BCB87FC12582}"/>
              </a:ext>
            </a:extLst>
          </p:cNvPr>
          <p:cNvSpPr/>
          <p:nvPr/>
        </p:nvSpPr>
        <p:spPr>
          <a:xfrm>
            <a:off x="4054070" y="1693361"/>
            <a:ext cx="8137929" cy="4801314"/>
          </a:xfrm>
          <a:prstGeom prst="rect">
            <a:avLst/>
          </a:prstGeom>
        </p:spPr>
        <p:txBody>
          <a:bodyPr wrap="square">
            <a:spAutoFit/>
          </a:bodyPr>
          <a:lstStyle/>
          <a:p>
            <a:r>
              <a:rPr lang="en-IE" dirty="0" err="1">
                <a:solidFill>
                  <a:srgbClr val="0000FF"/>
                </a:solidFill>
                <a:latin typeface="Menlo" panose="020B0609030804020204" pitchFamily="49" charset="0"/>
              </a:rPr>
              <a:t>const</a:t>
            </a:r>
            <a:r>
              <a:rPr lang="en-IE" dirty="0">
                <a:solidFill>
                  <a:srgbClr val="000000"/>
                </a:solidFill>
                <a:latin typeface="Menlo" panose="020B0609030804020204" pitchFamily="49" charset="0"/>
              </a:rPr>
              <a:t> </a:t>
            </a:r>
            <a:r>
              <a:rPr lang="en-IE" dirty="0" err="1">
                <a:solidFill>
                  <a:srgbClr val="0070C1"/>
                </a:solidFill>
                <a:latin typeface="Menlo" panose="020B0609030804020204" pitchFamily="49" charset="0"/>
              </a:rPr>
              <a:t>xAxisGroup</a:t>
            </a:r>
            <a:r>
              <a:rPr lang="en-IE" dirty="0">
                <a:solidFill>
                  <a:srgbClr val="000000"/>
                </a:solidFill>
                <a:latin typeface="Menlo" panose="020B0609030804020204" pitchFamily="49" charset="0"/>
              </a:rPr>
              <a:t> = </a:t>
            </a:r>
            <a:r>
              <a:rPr lang="en-IE" dirty="0" err="1">
                <a:solidFill>
                  <a:srgbClr val="0070C1"/>
                </a:solidFill>
                <a:latin typeface="Menlo" panose="020B0609030804020204" pitchFamily="49" charset="0"/>
              </a:rPr>
              <a:t>axisGroup</a:t>
            </a:r>
            <a:endParaRPr lang="en-IE" dirty="0">
              <a:solidFill>
                <a:srgbClr val="000000"/>
              </a:solidFill>
              <a:latin typeface="Menlo" panose="020B0609030804020204" pitchFamily="49" charset="0"/>
            </a:endParaRPr>
          </a:p>
          <a:p>
            <a:pPr lvl="1"/>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append</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"g"</a:t>
            </a:r>
            <a:r>
              <a:rPr lang="en-IE" dirty="0">
                <a:solidFill>
                  <a:srgbClr val="000000"/>
                </a:solidFill>
                <a:latin typeface="Menlo" panose="020B0609030804020204" pitchFamily="49" charset="0"/>
              </a:rPr>
              <a:t>)</a:t>
            </a:r>
          </a:p>
          <a:p>
            <a:pPr lvl="1"/>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"id"</a:t>
            </a:r>
            <a:r>
              <a:rPr lang="en-IE" dirty="0">
                <a:solidFill>
                  <a:srgbClr val="000000"/>
                </a:solidFill>
                <a:latin typeface="Menlo" panose="020B0609030804020204" pitchFamily="49" charset="0"/>
              </a:rPr>
              <a:t>, </a:t>
            </a:r>
            <a:r>
              <a:rPr lang="en-IE" dirty="0">
                <a:solidFill>
                  <a:srgbClr val="A31515"/>
                </a:solidFill>
                <a:latin typeface="Menlo" panose="020B0609030804020204" pitchFamily="49" charset="0"/>
              </a:rPr>
              <a:t>"</a:t>
            </a:r>
            <a:r>
              <a:rPr lang="en-IE" dirty="0" err="1">
                <a:solidFill>
                  <a:srgbClr val="A31515"/>
                </a:solidFill>
                <a:latin typeface="Menlo" panose="020B0609030804020204" pitchFamily="49" charset="0"/>
              </a:rPr>
              <a:t>xAxisGroup</a:t>
            </a:r>
            <a:r>
              <a:rPr lang="en-IE" dirty="0">
                <a:solidFill>
                  <a:srgbClr val="A31515"/>
                </a:solidFill>
                <a:latin typeface="Menlo" panose="020B0609030804020204" pitchFamily="49" charset="0"/>
              </a:rPr>
              <a:t>"</a:t>
            </a:r>
            <a:r>
              <a:rPr lang="en-IE" dirty="0">
                <a:solidFill>
                  <a:srgbClr val="000000"/>
                </a:solidFill>
                <a:latin typeface="Menlo" panose="020B0609030804020204" pitchFamily="49" charset="0"/>
              </a:rPr>
              <a:t>)</a:t>
            </a:r>
          </a:p>
          <a:p>
            <a:pPr lvl="1"/>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'transform'</a:t>
            </a:r>
            <a:r>
              <a:rPr lang="en-IE" dirty="0">
                <a:solidFill>
                  <a:srgbClr val="000000"/>
                </a:solidFill>
                <a:latin typeface="Menlo" panose="020B0609030804020204" pitchFamily="49" charset="0"/>
              </a:rPr>
              <a:t>, </a:t>
            </a:r>
            <a:r>
              <a:rPr lang="en-IE" dirty="0">
                <a:solidFill>
                  <a:srgbClr val="A31515"/>
                </a:solidFill>
                <a:latin typeface="Menlo" panose="020B0609030804020204" pitchFamily="49" charset="0"/>
              </a:rPr>
              <a:t>`translate(</a:t>
            </a:r>
          </a:p>
          <a:p>
            <a:pPr lvl="1"/>
            <a:r>
              <a:rPr lang="en-IE" dirty="0">
                <a:solidFill>
                  <a:srgbClr val="A31515"/>
                </a:solidFill>
                <a:latin typeface="Menlo" panose="020B0609030804020204" pitchFamily="49" charset="0"/>
              </a:rPr>
              <a:t>	</a:t>
            </a:r>
            <a:r>
              <a:rPr lang="en-IE" dirty="0">
                <a:solidFill>
                  <a:srgbClr val="0000FF"/>
                </a:solidFill>
                <a:latin typeface="Menlo" panose="020B0609030804020204" pitchFamily="49" charset="0"/>
              </a:rPr>
              <a:t>${</a:t>
            </a:r>
            <a:r>
              <a:rPr lang="en-IE" dirty="0" err="1">
                <a:solidFill>
                  <a:srgbClr val="0070C1"/>
                </a:solidFill>
                <a:latin typeface="Menlo" panose="020B0609030804020204" pitchFamily="49" charset="0"/>
              </a:rPr>
              <a:t>margin</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left</a:t>
            </a:r>
            <a:r>
              <a:rPr lang="en-IE" dirty="0">
                <a:solidFill>
                  <a:srgbClr val="0000FF"/>
                </a:solidFill>
                <a:latin typeface="Menlo" panose="020B0609030804020204" pitchFamily="49" charset="0"/>
              </a:rPr>
              <a:t>}</a:t>
            </a:r>
            <a:r>
              <a:rPr lang="en-IE" dirty="0">
                <a:solidFill>
                  <a:srgbClr val="A31515"/>
                </a:solidFill>
                <a:latin typeface="Menlo" panose="020B0609030804020204" pitchFamily="49" charset="0"/>
              </a:rPr>
              <a:t>, </a:t>
            </a:r>
          </a:p>
          <a:p>
            <a:pPr lvl="1"/>
            <a:r>
              <a:rPr lang="en-IE" dirty="0">
                <a:solidFill>
                  <a:srgbClr val="A31515"/>
                </a:solidFill>
                <a:latin typeface="Menlo" panose="020B0609030804020204" pitchFamily="49" charset="0"/>
              </a:rPr>
              <a:t>	</a:t>
            </a:r>
            <a:r>
              <a:rPr lang="en-IE" dirty="0">
                <a:solidFill>
                  <a:srgbClr val="0000FF"/>
                </a:solidFill>
                <a:latin typeface="Menlo" panose="020B0609030804020204" pitchFamily="49" charset="0"/>
              </a:rPr>
              <a:t>${</a:t>
            </a:r>
            <a:r>
              <a:rPr lang="en-IE" dirty="0">
                <a:solidFill>
                  <a:srgbClr val="0070C1"/>
                </a:solidFill>
                <a:latin typeface="Menlo" panose="020B0609030804020204" pitchFamily="49" charset="0"/>
              </a:rPr>
              <a:t>height</a:t>
            </a:r>
            <a:r>
              <a:rPr lang="en-IE" dirty="0">
                <a:solidFill>
                  <a:srgbClr val="000000"/>
                </a:solidFill>
                <a:latin typeface="Menlo" panose="020B0609030804020204" pitchFamily="49" charset="0"/>
              </a:rPr>
              <a:t> - </a:t>
            </a:r>
            <a:r>
              <a:rPr lang="en-IE" dirty="0" err="1">
                <a:solidFill>
                  <a:srgbClr val="0070C1"/>
                </a:solidFill>
                <a:latin typeface="Menlo" panose="020B0609030804020204" pitchFamily="49" charset="0"/>
              </a:rPr>
              <a:t>margin</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bottom</a:t>
            </a:r>
            <a:r>
              <a:rPr lang="en-IE" dirty="0">
                <a:solidFill>
                  <a:srgbClr val="0000FF"/>
                </a:solidFill>
                <a:latin typeface="Menlo" panose="020B0609030804020204" pitchFamily="49" charset="0"/>
              </a:rPr>
              <a:t>}</a:t>
            </a:r>
            <a:r>
              <a:rPr lang="en-IE" dirty="0">
                <a:solidFill>
                  <a:srgbClr val="A31515"/>
                </a:solidFill>
                <a:latin typeface="Menlo" panose="020B0609030804020204" pitchFamily="49" charset="0"/>
              </a:rPr>
              <a:t>)`</a:t>
            </a:r>
            <a:r>
              <a:rPr lang="en-IE" dirty="0">
                <a:solidFill>
                  <a:srgbClr val="000000"/>
                </a:solidFill>
                <a:latin typeface="Menlo" panose="020B0609030804020204" pitchFamily="49" charset="0"/>
              </a:rPr>
              <a:t>)</a:t>
            </a:r>
          </a:p>
          <a:p>
            <a:pPr lvl="1"/>
            <a:endParaRPr lang="en-IE" dirty="0">
              <a:solidFill>
                <a:srgbClr val="000000"/>
              </a:solidFill>
              <a:latin typeface="Menlo" panose="020B0609030804020204" pitchFamily="49" charset="0"/>
            </a:endParaRPr>
          </a:p>
          <a:p>
            <a:r>
              <a:rPr lang="en-IE" dirty="0" err="1">
                <a:solidFill>
                  <a:srgbClr val="0000FF"/>
                </a:solidFill>
                <a:latin typeface="Menlo" panose="020B0609030804020204" pitchFamily="49" charset="0"/>
              </a:rPr>
              <a:t>const</a:t>
            </a:r>
            <a:r>
              <a:rPr lang="en-IE" dirty="0">
                <a:solidFill>
                  <a:srgbClr val="000000"/>
                </a:solidFill>
                <a:latin typeface="Menlo" panose="020B0609030804020204" pitchFamily="49" charset="0"/>
              </a:rPr>
              <a:t> </a:t>
            </a:r>
            <a:r>
              <a:rPr lang="en-IE" dirty="0" err="1">
                <a:solidFill>
                  <a:srgbClr val="0070C1"/>
                </a:solidFill>
                <a:latin typeface="Menlo" panose="020B0609030804020204" pitchFamily="49" charset="0"/>
              </a:rPr>
              <a:t>yAxisGroup</a:t>
            </a:r>
            <a:r>
              <a:rPr lang="en-IE" dirty="0">
                <a:solidFill>
                  <a:srgbClr val="000000"/>
                </a:solidFill>
                <a:latin typeface="Menlo" panose="020B0609030804020204" pitchFamily="49" charset="0"/>
              </a:rPr>
              <a:t> = </a:t>
            </a:r>
            <a:r>
              <a:rPr lang="en-IE" dirty="0" err="1">
                <a:solidFill>
                  <a:srgbClr val="0070C1"/>
                </a:solidFill>
                <a:latin typeface="Menlo" panose="020B0609030804020204" pitchFamily="49" charset="0"/>
              </a:rPr>
              <a:t>axisGroup</a:t>
            </a:r>
            <a:endParaRPr lang="en-IE" dirty="0">
              <a:solidFill>
                <a:srgbClr val="000000"/>
              </a:solidFill>
              <a:latin typeface="Menlo" panose="020B0609030804020204" pitchFamily="49" charset="0"/>
            </a:endParaRPr>
          </a:p>
          <a:p>
            <a:pPr lvl="1"/>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append</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"g"</a:t>
            </a:r>
            <a:r>
              <a:rPr lang="en-IE" dirty="0">
                <a:solidFill>
                  <a:srgbClr val="000000"/>
                </a:solidFill>
                <a:latin typeface="Menlo" panose="020B0609030804020204" pitchFamily="49" charset="0"/>
              </a:rPr>
              <a:t>)</a:t>
            </a:r>
          </a:p>
          <a:p>
            <a:pPr lvl="1"/>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"id"</a:t>
            </a:r>
            <a:r>
              <a:rPr lang="en-IE" dirty="0">
                <a:solidFill>
                  <a:srgbClr val="000000"/>
                </a:solidFill>
                <a:latin typeface="Menlo" panose="020B0609030804020204" pitchFamily="49" charset="0"/>
              </a:rPr>
              <a:t>, </a:t>
            </a:r>
            <a:r>
              <a:rPr lang="en-IE" dirty="0">
                <a:solidFill>
                  <a:srgbClr val="A31515"/>
                </a:solidFill>
                <a:latin typeface="Menlo" panose="020B0609030804020204" pitchFamily="49" charset="0"/>
              </a:rPr>
              <a:t>"</a:t>
            </a:r>
            <a:r>
              <a:rPr lang="en-IE" dirty="0" err="1">
                <a:solidFill>
                  <a:srgbClr val="A31515"/>
                </a:solidFill>
                <a:latin typeface="Menlo" panose="020B0609030804020204" pitchFamily="49" charset="0"/>
              </a:rPr>
              <a:t>yAxisGroup</a:t>
            </a:r>
            <a:r>
              <a:rPr lang="en-IE" dirty="0">
                <a:solidFill>
                  <a:srgbClr val="A31515"/>
                </a:solidFill>
                <a:latin typeface="Menlo" panose="020B0609030804020204" pitchFamily="49" charset="0"/>
              </a:rPr>
              <a:t>"</a:t>
            </a:r>
            <a:r>
              <a:rPr lang="en-IE" dirty="0">
                <a:solidFill>
                  <a:srgbClr val="000000"/>
                </a:solidFill>
                <a:latin typeface="Menlo" panose="020B0609030804020204" pitchFamily="49" charset="0"/>
              </a:rPr>
              <a:t>)</a:t>
            </a:r>
          </a:p>
          <a:p>
            <a:pPr lvl="1"/>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'transform'</a:t>
            </a:r>
            <a:r>
              <a:rPr lang="en-IE" dirty="0">
                <a:solidFill>
                  <a:srgbClr val="000000"/>
                </a:solidFill>
                <a:latin typeface="Menlo" panose="020B0609030804020204" pitchFamily="49" charset="0"/>
              </a:rPr>
              <a:t>, </a:t>
            </a:r>
            <a:r>
              <a:rPr lang="en-IE" dirty="0">
                <a:solidFill>
                  <a:srgbClr val="A31515"/>
                </a:solidFill>
                <a:latin typeface="Menlo" panose="020B0609030804020204" pitchFamily="49" charset="0"/>
              </a:rPr>
              <a:t>`translate(</a:t>
            </a:r>
          </a:p>
          <a:p>
            <a:pPr lvl="1"/>
            <a:r>
              <a:rPr lang="en-IE" dirty="0">
                <a:solidFill>
                  <a:srgbClr val="A31515"/>
                </a:solidFill>
                <a:latin typeface="Menlo" panose="020B0609030804020204" pitchFamily="49" charset="0"/>
              </a:rPr>
              <a:t>	</a:t>
            </a:r>
            <a:r>
              <a:rPr lang="en-IE" dirty="0">
                <a:solidFill>
                  <a:srgbClr val="0000FF"/>
                </a:solidFill>
                <a:latin typeface="Menlo" panose="020B0609030804020204" pitchFamily="49" charset="0"/>
              </a:rPr>
              <a:t>${</a:t>
            </a:r>
            <a:r>
              <a:rPr lang="en-IE" dirty="0" err="1">
                <a:solidFill>
                  <a:srgbClr val="0070C1"/>
                </a:solidFill>
                <a:latin typeface="Menlo" panose="020B0609030804020204" pitchFamily="49" charset="0"/>
              </a:rPr>
              <a:t>margin</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left</a:t>
            </a:r>
            <a:r>
              <a:rPr lang="en-IE" dirty="0">
                <a:solidFill>
                  <a:srgbClr val="0000FF"/>
                </a:solidFill>
                <a:latin typeface="Menlo" panose="020B0609030804020204" pitchFamily="49" charset="0"/>
              </a:rPr>
              <a:t>}</a:t>
            </a:r>
            <a:r>
              <a:rPr lang="en-IE" dirty="0">
                <a:solidFill>
                  <a:srgbClr val="A31515"/>
                </a:solidFill>
                <a:latin typeface="Menlo" panose="020B0609030804020204" pitchFamily="49" charset="0"/>
              </a:rPr>
              <a:t>, </a:t>
            </a:r>
          </a:p>
          <a:p>
            <a:pPr lvl="1"/>
            <a:r>
              <a:rPr lang="en-IE" dirty="0">
                <a:solidFill>
                  <a:srgbClr val="A31515"/>
                </a:solidFill>
                <a:latin typeface="Menlo" panose="020B0609030804020204" pitchFamily="49" charset="0"/>
              </a:rPr>
              <a:t>	</a:t>
            </a:r>
            <a:r>
              <a:rPr lang="en-IE" dirty="0">
                <a:solidFill>
                  <a:srgbClr val="0000FF"/>
                </a:solidFill>
                <a:latin typeface="Menlo" panose="020B0609030804020204" pitchFamily="49" charset="0"/>
              </a:rPr>
              <a:t>${</a:t>
            </a:r>
            <a:r>
              <a:rPr lang="en-IE" dirty="0" err="1">
                <a:solidFill>
                  <a:srgbClr val="0070C1"/>
                </a:solidFill>
                <a:latin typeface="Menlo" panose="020B0609030804020204" pitchFamily="49" charset="0"/>
              </a:rPr>
              <a:t>margin</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top</a:t>
            </a:r>
            <a:r>
              <a:rPr lang="en-IE" dirty="0">
                <a:solidFill>
                  <a:srgbClr val="0000FF"/>
                </a:solidFill>
                <a:latin typeface="Menlo" panose="020B0609030804020204" pitchFamily="49" charset="0"/>
              </a:rPr>
              <a:t>}</a:t>
            </a:r>
            <a:r>
              <a:rPr lang="en-IE" dirty="0">
                <a:solidFill>
                  <a:srgbClr val="A31515"/>
                </a:solidFill>
                <a:latin typeface="Menlo" panose="020B0609030804020204" pitchFamily="49" charset="0"/>
              </a:rPr>
              <a:t>)`</a:t>
            </a:r>
            <a:r>
              <a:rPr lang="en-IE" dirty="0">
                <a:solidFill>
                  <a:srgbClr val="000000"/>
                </a:solidFill>
                <a:latin typeface="Menlo" panose="020B0609030804020204" pitchFamily="49" charset="0"/>
              </a:rPr>
              <a:t>)</a:t>
            </a:r>
          </a:p>
          <a:p>
            <a:br>
              <a:rPr lang="en-IE" dirty="0">
                <a:solidFill>
                  <a:srgbClr val="000000"/>
                </a:solidFill>
                <a:latin typeface="Menlo" panose="020B0609030804020204" pitchFamily="49" charset="0"/>
              </a:rPr>
            </a:br>
            <a:r>
              <a:rPr lang="en-IE" dirty="0" err="1">
                <a:solidFill>
                  <a:srgbClr val="0000FF"/>
                </a:solidFill>
                <a:latin typeface="Menlo" panose="020B0609030804020204" pitchFamily="49" charset="0"/>
              </a:rPr>
              <a:t>const</a:t>
            </a:r>
            <a:r>
              <a:rPr lang="en-IE" dirty="0">
                <a:solidFill>
                  <a:srgbClr val="000000"/>
                </a:solidFill>
                <a:latin typeface="Menlo" panose="020B0609030804020204" pitchFamily="49" charset="0"/>
              </a:rPr>
              <a:t> </a:t>
            </a:r>
            <a:r>
              <a:rPr lang="en-IE" dirty="0" err="1">
                <a:solidFill>
                  <a:srgbClr val="0070C1"/>
                </a:solidFill>
                <a:latin typeface="Menlo" panose="020B0609030804020204" pitchFamily="49" charset="0"/>
              </a:rPr>
              <a:t>xAxis</a:t>
            </a:r>
            <a:r>
              <a:rPr lang="en-IE" dirty="0">
                <a:solidFill>
                  <a:srgbClr val="000000"/>
                </a:solidFill>
                <a:latin typeface="Menlo" panose="020B0609030804020204" pitchFamily="49" charset="0"/>
              </a:rPr>
              <a:t> = </a:t>
            </a:r>
            <a:r>
              <a:rPr lang="en-IE" dirty="0">
                <a:solidFill>
                  <a:srgbClr val="001080"/>
                </a:solidFill>
                <a:latin typeface="Menlo" panose="020B0609030804020204" pitchFamily="49" charset="0"/>
              </a:rPr>
              <a:t>d3</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axisBottom</a:t>
            </a:r>
            <a:r>
              <a:rPr lang="en-IE" dirty="0">
                <a:solidFill>
                  <a:srgbClr val="000000"/>
                </a:solidFill>
                <a:latin typeface="Menlo" panose="020B0609030804020204" pitchFamily="49" charset="0"/>
              </a:rPr>
              <a:t>()</a:t>
            </a:r>
          </a:p>
          <a:p>
            <a:r>
              <a:rPr lang="en-IE" dirty="0">
                <a:solidFill>
                  <a:srgbClr val="000000"/>
                </a:solidFill>
                <a:latin typeface="Menlo" panose="020B0609030804020204" pitchFamily="49" charset="0"/>
              </a:rPr>
              <a:t>	.</a:t>
            </a:r>
            <a:r>
              <a:rPr lang="en-IE" dirty="0">
                <a:solidFill>
                  <a:srgbClr val="795E26"/>
                </a:solidFill>
                <a:latin typeface="Menlo" panose="020B0609030804020204" pitchFamily="49" charset="0"/>
              </a:rPr>
              <a:t>scale</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x</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ticks</a:t>
            </a:r>
            <a:r>
              <a:rPr lang="en-IE" dirty="0">
                <a:solidFill>
                  <a:srgbClr val="000000"/>
                </a:solidFill>
                <a:latin typeface="Menlo" panose="020B0609030804020204" pitchFamily="49" charset="0"/>
              </a:rPr>
              <a:t>(</a:t>
            </a:r>
            <a:r>
              <a:rPr lang="en-IE" dirty="0">
                <a:solidFill>
                  <a:srgbClr val="098658"/>
                </a:solidFill>
                <a:latin typeface="Menlo" panose="020B0609030804020204" pitchFamily="49" charset="0"/>
              </a:rPr>
              <a:t>5</a:t>
            </a:r>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tickSize</a:t>
            </a:r>
            <a:r>
              <a:rPr lang="en-IE" dirty="0">
                <a:solidFill>
                  <a:srgbClr val="000000"/>
                </a:solidFill>
                <a:latin typeface="Menlo" panose="020B0609030804020204" pitchFamily="49" charset="0"/>
              </a:rPr>
              <a:t>(-</a:t>
            </a:r>
            <a:r>
              <a:rPr lang="en-IE" dirty="0">
                <a:solidFill>
                  <a:srgbClr val="0070C1"/>
                </a:solidFill>
                <a:latin typeface="Menlo" panose="020B0609030804020204" pitchFamily="49" charset="0"/>
              </a:rPr>
              <a:t>height</a:t>
            </a:r>
            <a:r>
              <a:rPr lang="en-IE" dirty="0">
                <a:solidFill>
                  <a:srgbClr val="000000"/>
                </a:solidFill>
                <a:latin typeface="Menlo" panose="020B0609030804020204" pitchFamily="49" charset="0"/>
              </a:rPr>
              <a:t>)</a:t>
            </a:r>
          </a:p>
          <a:p>
            <a:r>
              <a:rPr lang="en-IE" dirty="0" err="1">
                <a:solidFill>
                  <a:srgbClr val="0000FF"/>
                </a:solidFill>
                <a:latin typeface="Menlo" panose="020B0609030804020204" pitchFamily="49" charset="0"/>
              </a:rPr>
              <a:t>const</a:t>
            </a:r>
            <a:r>
              <a:rPr lang="en-IE" dirty="0">
                <a:solidFill>
                  <a:srgbClr val="000000"/>
                </a:solidFill>
                <a:latin typeface="Menlo" panose="020B0609030804020204" pitchFamily="49" charset="0"/>
              </a:rPr>
              <a:t> </a:t>
            </a:r>
            <a:r>
              <a:rPr lang="en-IE" dirty="0" err="1">
                <a:solidFill>
                  <a:srgbClr val="0070C1"/>
                </a:solidFill>
                <a:latin typeface="Menlo" panose="020B0609030804020204" pitchFamily="49" charset="0"/>
              </a:rPr>
              <a:t>yAxis</a:t>
            </a:r>
            <a:r>
              <a:rPr lang="en-IE" dirty="0">
                <a:solidFill>
                  <a:srgbClr val="000000"/>
                </a:solidFill>
                <a:latin typeface="Menlo" panose="020B0609030804020204" pitchFamily="49" charset="0"/>
              </a:rPr>
              <a:t> = </a:t>
            </a:r>
            <a:r>
              <a:rPr lang="en-IE" dirty="0">
                <a:solidFill>
                  <a:srgbClr val="001080"/>
                </a:solidFill>
                <a:latin typeface="Menlo" panose="020B0609030804020204" pitchFamily="49" charset="0"/>
              </a:rPr>
              <a:t>d3</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axisLeft</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scale</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y</a:t>
            </a:r>
            <a:r>
              <a:rPr lang="en-IE" dirty="0">
                <a:solidFill>
                  <a:srgbClr val="000000"/>
                </a:solidFill>
                <a:latin typeface="Menlo" panose="020B0609030804020204" pitchFamily="49" charset="0"/>
              </a:rPr>
              <a:t>)</a:t>
            </a:r>
            <a:endParaRPr lang="en-IE" b="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1698391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5F0BBA-453F-5944-A920-F5781FE74925}"/>
              </a:ext>
            </a:extLst>
          </p:cNvPr>
          <p:cNvSpPr txBox="1"/>
          <p:nvPr/>
        </p:nvSpPr>
        <p:spPr>
          <a:xfrm>
            <a:off x="3084227" y="0"/>
            <a:ext cx="6078908" cy="707886"/>
          </a:xfrm>
          <a:prstGeom prst="rect">
            <a:avLst/>
          </a:prstGeom>
          <a:noFill/>
        </p:spPr>
        <p:txBody>
          <a:bodyPr wrap="none" rtlCol="0">
            <a:spAutoFit/>
          </a:bodyPr>
          <a:lstStyle/>
          <a:p>
            <a:r>
              <a:rPr lang="es-ES_tradnl" sz="4000" b="1" dirty="0">
                <a:latin typeface="Eurostile" panose="020B0504020202050204" pitchFamily="34" charset="77"/>
              </a:rPr>
              <a:t>Desarrollador de Software</a:t>
            </a:r>
          </a:p>
        </p:txBody>
      </p:sp>
      <p:pic>
        <p:nvPicPr>
          <p:cNvPr id="3" name="Picture 4" descr="Nerd on Computer | Know Your Meme">
            <a:extLst>
              <a:ext uri="{FF2B5EF4-FFF2-40B4-BE49-F238E27FC236}">
                <a16:creationId xmlns:a16="http://schemas.microsoft.com/office/drawing/2014/main" id="{D8D6D92A-61D9-C548-8356-3CDA526B29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379" y="1107060"/>
            <a:ext cx="3305284" cy="226937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40 ways to fix your PC before you call an expert - CNET">
            <a:extLst>
              <a:ext uri="{FF2B5EF4-FFF2-40B4-BE49-F238E27FC236}">
                <a16:creationId xmlns:a16="http://schemas.microsoft.com/office/drawing/2014/main" id="{1C1E741A-3458-8348-AD43-7315DAEEA0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1599" y="1124737"/>
            <a:ext cx="4034452" cy="226937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What could $500 worth of RoofScope credit do for you?">
            <a:extLst>
              <a:ext uri="{FF2B5EF4-FFF2-40B4-BE49-F238E27FC236}">
                <a16:creationId xmlns:a16="http://schemas.microsoft.com/office/drawing/2014/main" id="{5CA8313E-FA52-2C4F-A8F4-D5FEF074D2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36987" y="1124150"/>
            <a:ext cx="3403372" cy="22699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Student Sleeping Computer Images, Stock Photos &amp;amp; Vectors | Shutterstock">
            <a:extLst>
              <a:ext uri="{FF2B5EF4-FFF2-40B4-BE49-F238E27FC236}">
                <a16:creationId xmlns:a16="http://schemas.microsoft.com/office/drawing/2014/main" id="{08A667E7-A346-4145-8877-3D9C35688F0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500" r="4541" b="8612"/>
          <a:stretch/>
        </p:blipFill>
        <p:spPr bwMode="auto">
          <a:xfrm>
            <a:off x="415379" y="3958002"/>
            <a:ext cx="3305284" cy="225718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atrix 4 wants you to choose red or blue pill to watch movie footage - CNET">
            <a:extLst>
              <a:ext uri="{FF2B5EF4-FFF2-40B4-BE49-F238E27FC236}">
                <a16:creationId xmlns:a16="http://schemas.microsoft.com/office/drawing/2014/main" id="{0AC52575-3D13-3D42-8EAD-EA55AF9928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91297" y="3963504"/>
            <a:ext cx="4054754" cy="22516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6CD2344-5F3D-6744-AF67-799539B40AAC}"/>
              </a:ext>
            </a:extLst>
          </p:cNvPr>
          <p:cNvPicPr>
            <a:picLocks noChangeAspect="1"/>
          </p:cNvPicPr>
          <p:nvPr/>
        </p:nvPicPr>
        <p:blipFill rotWithShape="1">
          <a:blip r:embed="rId8"/>
          <a:srcRect l="5441" r="5441"/>
          <a:stretch/>
        </p:blipFill>
        <p:spPr>
          <a:xfrm>
            <a:off x="8136987" y="3958002"/>
            <a:ext cx="3403372" cy="2269966"/>
          </a:xfrm>
          <a:prstGeom prst="rect">
            <a:avLst/>
          </a:prstGeom>
        </p:spPr>
      </p:pic>
      <p:sp>
        <p:nvSpPr>
          <p:cNvPr id="8" name="TextBox 7">
            <a:extLst>
              <a:ext uri="{FF2B5EF4-FFF2-40B4-BE49-F238E27FC236}">
                <a16:creationId xmlns:a16="http://schemas.microsoft.com/office/drawing/2014/main" id="{B02FA50F-3C7A-8848-9EDE-C7BC98B773D9}"/>
              </a:ext>
            </a:extLst>
          </p:cNvPr>
          <p:cNvSpPr txBox="1"/>
          <p:nvPr/>
        </p:nvSpPr>
        <p:spPr>
          <a:xfrm>
            <a:off x="282079" y="3400664"/>
            <a:ext cx="3704860" cy="369332"/>
          </a:xfrm>
          <a:prstGeom prst="rect">
            <a:avLst/>
          </a:prstGeom>
          <a:noFill/>
        </p:spPr>
        <p:txBody>
          <a:bodyPr wrap="none" rtlCol="0">
            <a:spAutoFit/>
          </a:bodyPr>
          <a:lstStyle/>
          <a:p>
            <a:r>
              <a:rPr lang="es-ES_tradnl" dirty="0">
                <a:latin typeface="Eurostile" panose="020B0504020202050204" pitchFamily="34" charset="77"/>
              </a:rPr>
              <a:t>Lo que mis amigos piensan que hago</a:t>
            </a:r>
          </a:p>
        </p:txBody>
      </p:sp>
      <p:sp>
        <p:nvSpPr>
          <p:cNvPr id="12" name="TextBox 11">
            <a:extLst>
              <a:ext uri="{FF2B5EF4-FFF2-40B4-BE49-F238E27FC236}">
                <a16:creationId xmlns:a16="http://schemas.microsoft.com/office/drawing/2014/main" id="{45919CB9-A12A-E749-B6E9-377AADDF34E7}"/>
              </a:ext>
            </a:extLst>
          </p:cNvPr>
          <p:cNvSpPr txBox="1"/>
          <p:nvPr/>
        </p:nvSpPr>
        <p:spPr>
          <a:xfrm>
            <a:off x="3911599" y="3400664"/>
            <a:ext cx="4034452" cy="369332"/>
          </a:xfrm>
          <a:prstGeom prst="rect">
            <a:avLst/>
          </a:prstGeom>
          <a:noFill/>
        </p:spPr>
        <p:txBody>
          <a:bodyPr wrap="square" rtlCol="0">
            <a:spAutoFit/>
          </a:bodyPr>
          <a:lstStyle/>
          <a:p>
            <a:r>
              <a:rPr lang="es-ES_tradnl" dirty="0">
                <a:latin typeface="Eurostile" panose="020B0504020202050204" pitchFamily="34" charset="77"/>
              </a:rPr>
              <a:t>Lo que mi familia piensa que hago</a:t>
            </a:r>
          </a:p>
        </p:txBody>
      </p:sp>
      <p:sp>
        <p:nvSpPr>
          <p:cNvPr id="13" name="TextBox 12">
            <a:extLst>
              <a:ext uri="{FF2B5EF4-FFF2-40B4-BE49-F238E27FC236}">
                <a16:creationId xmlns:a16="http://schemas.microsoft.com/office/drawing/2014/main" id="{686A2456-6BAE-EF44-B3A7-DB8A398FCC02}"/>
              </a:ext>
            </a:extLst>
          </p:cNvPr>
          <p:cNvSpPr txBox="1"/>
          <p:nvPr/>
        </p:nvSpPr>
        <p:spPr>
          <a:xfrm>
            <a:off x="8072819" y="3400664"/>
            <a:ext cx="3629520" cy="369332"/>
          </a:xfrm>
          <a:prstGeom prst="rect">
            <a:avLst/>
          </a:prstGeom>
          <a:noFill/>
        </p:spPr>
        <p:txBody>
          <a:bodyPr wrap="square" rtlCol="0">
            <a:spAutoFit/>
          </a:bodyPr>
          <a:lstStyle/>
          <a:p>
            <a:r>
              <a:rPr lang="es-ES_tradnl" dirty="0">
                <a:latin typeface="Eurostile" panose="020B0504020202050204" pitchFamily="34" charset="77"/>
              </a:rPr>
              <a:t>Lo que la sociedad piensa que hago</a:t>
            </a:r>
          </a:p>
        </p:txBody>
      </p:sp>
      <p:sp>
        <p:nvSpPr>
          <p:cNvPr id="14" name="TextBox 13">
            <a:extLst>
              <a:ext uri="{FF2B5EF4-FFF2-40B4-BE49-F238E27FC236}">
                <a16:creationId xmlns:a16="http://schemas.microsoft.com/office/drawing/2014/main" id="{324FF63C-390D-AB42-A410-3DB72F176AB7}"/>
              </a:ext>
            </a:extLst>
          </p:cNvPr>
          <p:cNvSpPr txBox="1"/>
          <p:nvPr/>
        </p:nvSpPr>
        <p:spPr>
          <a:xfrm>
            <a:off x="282079" y="6280402"/>
            <a:ext cx="3099118" cy="369332"/>
          </a:xfrm>
          <a:prstGeom prst="rect">
            <a:avLst/>
          </a:prstGeom>
          <a:noFill/>
        </p:spPr>
        <p:txBody>
          <a:bodyPr wrap="none" rtlCol="0">
            <a:spAutoFit/>
          </a:bodyPr>
          <a:lstStyle/>
          <a:p>
            <a:r>
              <a:rPr lang="es-ES_tradnl" dirty="0">
                <a:latin typeface="Eurostile" panose="020B0504020202050204" pitchFamily="34" charset="77"/>
              </a:rPr>
              <a:t>Lo que mi jefe piensa que hago</a:t>
            </a:r>
          </a:p>
        </p:txBody>
      </p:sp>
      <p:sp>
        <p:nvSpPr>
          <p:cNvPr id="15" name="TextBox 14">
            <a:extLst>
              <a:ext uri="{FF2B5EF4-FFF2-40B4-BE49-F238E27FC236}">
                <a16:creationId xmlns:a16="http://schemas.microsoft.com/office/drawing/2014/main" id="{FB934F13-E2A2-B246-A23F-7A4C914E2245}"/>
              </a:ext>
            </a:extLst>
          </p:cNvPr>
          <p:cNvSpPr txBox="1"/>
          <p:nvPr/>
        </p:nvSpPr>
        <p:spPr>
          <a:xfrm>
            <a:off x="3911599" y="6280402"/>
            <a:ext cx="4034452" cy="369332"/>
          </a:xfrm>
          <a:prstGeom prst="rect">
            <a:avLst/>
          </a:prstGeom>
          <a:noFill/>
        </p:spPr>
        <p:txBody>
          <a:bodyPr wrap="square" rtlCol="0">
            <a:spAutoFit/>
          </a:bodyPr>
          <a:lstStyle/>
          <a:p>
            <a:r>
              <a:rPr lang="es-ES_tradnl" dirty="0">
                <a:latin typeface="Eurostile" panose="020B0504020202050204" pitchFamily="34" charset="77"/>
              </a:rPr>
              <a:t>Lo que yo pienso que hago</a:t>
            </a:r>
          </a:p>
        </p:txBody>
      </p:sp>
      <p:sp>
        <p:nvSpPr>
          <p:cNvPr id="16" name="TextBox 15">
            <a:extLst>
              <a:ext uri="{FF2B5EF4-FFF2-40B4-BE49-F238E27FC236}">
                <a16:creationId xmlns:a16="http://schemas.microsoft.com/office/drawing/2014/main" id="{3B86D3CA-4778-4F42-A4C6-B486996D992F}"/>
              </a:ext>
            </a:extLst>
          </p:cNvPr>
          <p:cNvSpPr txBox="1"/>
          <p:nvPr/>
        </p:nvSpPr>
        <p:spPr>
          <a:xfrm>
            <a:off x="8072819" y="6280402"/>
            <a:ext cx="3629520" cy="369332"/>
          </a:xfrm>
          <a:prstGeom prst="rect">
            <a:avLst/>
          </a:prstGeom>
          <a:noFill/>
        </p:spPr>
        <p:txBody>
          <a:bodyPr wrap="square" rtlCol="0">
            <a:spAutoFit/>
          </a:bodyPr>
          <a:lstStyle/>
          <a:p>
            <a:r>
              <a:rPr lang="es-ES_tradnl" dirty="0">
                <a:latin typeface="Eurostile" panose="020B0504020202050204" pitchFamily="34" charset="77"/>
              </a:rPr>
              <a:t>Lo que realmente hago</a:t>
            </a:r>
          </a:p>
        </p:txBody>
      </p:sp>
    </p:spTree>
    <p:extLst>
      <p:ext uri="{BB962C8B-B14F-4D97-AF65-F5344CB8AC3E}">
        <p14:creationId xmlns:p14="http://schemas.microsoft.com/office/powerpoint/2010/main" val="11671937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A122CD-F50F-BC47-B172-5492F5A4E7DD}"/>
              </a:ext>
            </a:extLst>
          </p:cNvPr>
          <p:cNvSpPr/>
          <p:nvPr/>
        </p:nvSpPr>
        <p:spPr>
          <a:xfrm>
            <a:off x="0" y="0"/>
            <a:ext cx="4054415" cy="6858000"/>
          </a:xfrm>
          <a:prstGeom prst="rect">
            <a:avLst/>
          </a:pr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 name="TextBox 4">
            <a:extLst>
              <a:ext uri="{FF2B5EF4-FFF2-40B4-BE49-F238E27FC236}">
                <a16:creationId xmlns:a16="http://schemas.microsoft.com/office/drawing/2014/main" id="{E6D1C967-E3AA-0447-8ACF-B09FB461E1D3}"/>
              </a:ext>
            </a:extLst>
          </p:cNvPr>
          <p:cNvSpPr txBox="1"/>
          <p:nvPr/>
        </p:nvSpPr>
        <p:spPr>
          <a:xfrm>
            <a:off x="715820" y="1028343"/>
            <a:ext cx="2622431" cy="5078313"/>
          </a:xfrm>
          <a:prstGeom prst="rect">
            <a:avLst/>
          </a:prstGeom>
          <a:noFill/>
        </p:spPr>
        <p:txBody>
          <a:bodyPr wrap="square" rtlCol="0">
            <a:spAutoFit/>
          </a:bodyPr>
          <a:lstStyle/>
          <a:p>
            <a:r>
              <a:rPr lang="en-IE" b="1" dirty="0" err="1"/>
              <a:t>Bloque</a:t>
            </a:r>
            <a:r>
              <a:rPr lang="en-IE" b="1" dirty="0"/>
              <a:t> 1:</a:t>
            </a:r>
          </a:p>
          <a:p>
            <a:pPr lvl="0"/>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Constantes</a:t>
            </a:r>
            <a:endParaRPr lang="en-IE" dirty="0">
              <a:solidFill>
                <a:schemeClr val="bg1">
                  <a:lumMod val="75000"/>
                </a:schemeClr>
              </a:solidFill>
            </a:endParaRPr>
          </a:p>
          <a:p>
            <a:r>
              <a:rPr lang="en-US" dirty="0" err="1">
                <a:solidFill>
                  <a:schemeClr val="bg1">
                    <a:lumMod val="75000"/>
                  </a:schemeClr>
                </a:solidFill>
              </a:rPr>
              <a:t>Declarar</a:t>
            </a:r>
            <a:r>
              <a:rPr lang="en-US" dirty="0">
                <a:solidFill>
                  <a:schemeClr val="bg1">
                    <a:lumMod val="75000"/>
                  </a:schemeClr>
                </a:solidFill>
              </a:rPr>
              <a:t> el </a:t>
            </a:r>
            <a:r>
              <a:rPr lang="en-US" dirty="0" err="1">
                <a:solidFill>
                  <a:schemeClr val="bg1">
                    <a:lumMod val="75000"/>
                  </a:schemeClr>
                </a:solidFill>
              </a:rPr>
              <a:t>svg</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escala</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ejes</a:t>
            </a:r>
            <a:endParaRPr lang="en-IE" dirty="0">
              <a:solidFill>
                <a:schemeClr val="bg1">
                  <a:lumMod val="75000"/>
                </a:schemeClr>
              </a:solidFill>
            </a:endParaRPr>
          </a:p>
          <a:p>
            <a:pPr lvl="0"/>
            <a:r>
              <a:rPr lang="en-US" dirty="0"/>
              <a:t>Tooltip</a:t>
            </a:r>
            <a:endParaRPr lang="en-IE" dirty="0"/>
          </a:p>
          <a:p>
            <a:r>
              <a:rPr lang="en-US" dirty="0">
                <a:solidFill>
                  <a:schemeClr val="bg1"/>
                </a:solidFill>
              </a:rPr>
              <a:t> </a:t>
            </a:r>
            <a:endParaRPr lang="en-IE" dirty="0">
              <a:solidFill>
                <a:schemeClr val="bg1"/>
              </a:solidFill>
            </a:endParaRPr>
          </a:p>
          <a:p>
            <a:r>
              <a:rPr lang="en-GB" b="1" dirty="0" err="1">
                <a:solidFill>
                  <a:schemeClr val="bg1">
                    <a:lumMod val="75000"/>
                  </a:schemeClr>
                </a:solidFill>
              </a:rPr>
              <a:t>Bloque</a:t>
            </a:r>
            <a:r>
              <a:rPr lang="en-GB" b="1" dirty="0">
                <a:solidFill>
                  <a:schemeClr val="bg1">
                    <a:lumMod val="75000"/>
                  </a:schemeClr>
                </a:solidFill>
              </a:rPr>
              <a:t> 2: data call</a:t>
            </a:r>
            <a:endParaRPr lang="en-IE" b="1" dirty="0">
              <a:solidFill>
                <a:schemeClr val="bg1">
                  <a:lumMod val="75000"/>
                </a:schemeClr>
              </a:solidFill>
            </a:endParaRPr>
          </a:p>
          <a:p>
            <a:pPr lvl="0"/>
            <a:r>
              <a:rPr lang="en-IE" dirty="0" err="1">
                <a:solidFill>
                  <a:schemeClr val="bg1">
                    <a:lumMod val="75000"/>
                  </a:schemeClr>
                </a:solidFill>
              </a:rPr>
              <a:t>Formato</a:t>
            </a:r>
            <a:r>
              <a:rPr lang="en-IE" dirty="0">
                <a:solidFill>
                  <a:schemeClr val="bg1">
                    <a:lumMod val="75000"/>
                  </a:schemeClr>
                </a:solidFill>
              </a:rPr>
              <a:t> de </a:t>
            </a:r>
            <a:r>
              <a:rPr lang="en-IE" dirty="0" err="1">
                <a:solidFill>
                  <a:schemeClr val="bg1">
                    <a:lumMod val="75000"/>
                  </a:schemeClr>
                </a:solidFill>
              </a:rPr>
              <a:t>datos</a:t>
            </a:r>
            <a:endParaRPr lang="en-IE" dirty="0">
              <a:solidFill>
                <a:schemeClr val="bg1">
                  <a:lumMod val="75000"/>
                </a:schemeClr>
              </a:solidFill>
            </a:endParaRPr>
          </a:p>
          <a:p>
            <a:pPr lvl="0"/>
            <a:r>
              <a:rPr lang="en-IE" dirty="0" err="1">
                <a:solidFill>
                  <a:schemeClr val="bg1">
                    <a:lumMod val="75000"/>
                  </a:schemeClr>
                </a:solidFill>
              </a:rPr>
              <a:t>Añadir</a:t>
            </a:r>
            <a:r>
              <a:rPr lang="en-IE" dirty="0">
                <a:solidFill>
                  <a:schemeClr val="bg1">
                    <a:lumMod val="75000"/>
                  </a:schemeClr>
                </a:solidFill>
              </a:rPr>
              <a:t> el </a:t>
            </a:r>
            <a:r>
              <a:rPr lang="en-IE" dirty="0" err="1">
                <a:solidFill>
                  <a:schemeClr val="bg1">
                    <a:lumMod val="75000"/>
                  </a:schemeClr>
                </a:solidFill>
              </a:rPr>
              <a:t>dominio</a:t>
            </a:r>
            <a:r>
              <a:rPr lang="en-IE" dirty="0">
                <a:solidFill>
                  <a:schemeClr val="bg1">
                    <a:lumMod val="75000"/>
                  </a:schemeClr>
                </a:solidFill>
              </a:rPr>
              <a:t> a la </a:t>
            </a:r>
            <a:r>
              <a:rPr lang="en-IE" dirty="0" err="1">
                <a:solidFill>
                  <a:schemeClr val="bg1">
                    <a:lumMod val="75000"/>
                  </a:schemeClr>
                </a:solidFill>
              </a:rPr>
              <a:t>escala</a:t>
            </a:r>
            <a:endParaRPr lang="en-IE" dirty="0">
              <a:solidFill>
                <a:schemeClr val="bg1">
                  <a:lumMod val="75000"/>
                </a:schemeClr>
              </a:solidFill>
            </a:endParaRPr>
          </a:p>
          <a:p>
            <a:pPr lvl="0"/>
            <a:r>
              <a:rPr lang="en-IE" dirty="0" err="1">
                <a:solidFill>
                  <a:schemeClr val="bg1">
                    <a:lumMod val="75000"/>
                  </a:schemeClr>
                </a:solidFill>
              </a:rPr>
              <a:t>Llamar</a:t>
            </a:r>
            <a:r>
              <a:rPr lang="en-IE" dirty="0">
                <a:solidFill>
                  <a:schemeClr val="bg1">
                    <a:lumMod val="75000"/>
                  </a:schemeClr>
                </a:solidFill>
              </a:rPr>
              <a:t> a los </a:t>
            </a:r>
            <a:r>
              <a:rPr lang="en-IE" dirty="0" err="1">
                <a:solidFill>
                  <a:schemeClr val="bg1">
                    <a:lumMod val="75000"/>
                  </a:schemeClr>
                </a:solidFill>
              </a:rPr>
              <a:t>ejes</a:t>
            </a:r>
            <a:endParaRPr lang="en-IE" dirty="0">
              <a:solidFill>
                <a:schemeClr val="bg1">
                  <a:lumMod val="75000"/>
                </a:schemeClr>
              </a:solidFill>
            </a:endParaRPr>
          </a:p>
          <a:p>
            <a:pPr lvl="0"/>
            <a:r>
              <a:rPr lang="en-GB" dirty="0">
                <a:solidFill>
                  <a:schemeClr val="bg1">
                    <a:lumMod val="75000"/>
                  </a:schemeClr>
                </a:solidFill>
              </a:rPr>
              <a:t>Data binding </a:t>
            </a:r>
            <a:endParaRPr lang="en-IE" dirty="0">
              <a:solidFill>
                <a:schemeClr val="bg1">
                  <a:lumMod val="75000"/>
                </a:schemeClr>
              </a:solidFill>
            </a:endParaRPr>
          </a:p>
          <a:p>
            <a:pPr lvl="0"/>
            <a:r>
              <a:rPr lang="en-IE" dirty="0" err="1">
                <a:solidFill>
                  <a:schemeClr val="bg1">
                    <a:lumMod val="75000"/>
                  </a:schemeClr>
                </a:solidFill>
              </a:rPr>
              <a:t>Patrón</a:t>
            </a:r>
            <a:r>
              <a:rPr lang="en-IE" dirty="0">
                <a:solidFill>
                  <a:schemeClr val="bg1">
                    <a:lumMod val="75000"/>
                  </a:schemeClr>
                </a:solidFill>
              </a:rPr>
              <a:t> de </a:t>
            </a:r>
            <a:r>
              <a:rPr lang="en-IE" dirty="0" err="1">
                <a:solidFill>
                  <a:schemeClr val="bg1">
                    <a:lumMod val="75000"/>
                  </a:schemeClr>
                </a:solidFill>
              </a:rPr>
              <a:t>actualización</a:t>
            </a:r>
            <a:endParaRPr lang="en-IE" dirty="0">
              <a:solidFill>
                <a:schemeClr val="bg1">
                  <a:lumMod val="75000"/>
                </a:schemeClr>
              </a:solidFill>
            </a:endParaRPr>
          </a:p>
          <a:p>
            <a:r>
              <a:rPr lang="en-GB"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3:</a:t>
            </a:r>
            <a:endParaRPr lang="en-IE" b="1" dirty="0">
              <a:solidFill>
                <a:schemeClr val="bg1">
                  <a:lumMod val="75000"/>
                </a:schemeClr>
              </a:solidFill>
            </a:endParaRPr>
          </a:p>
          <a:p>
            <a:pPr lvl="0"/>
            <a:r>
              <a:rPr lang="en-IE" dirty="0" err="1">
                <a:solidFill>
                  <a:schemeClr val="bg1">
                    <a:lumMod val="75000"/>
                  </a:schemeClr>
                </a:solidFill>
              </a:rPr>
              <a:t>Definición</a:t>
            </a:r>
            <a:r>
              <a:rPr lang="en-IE" dirty="0">
                <a:solidFill>
                  <a:schemeClr val="bg1">
                    <a:lumMod val="75000"/>
                  </a:schemeClr>
                </a:solidFill>
              </a:rPr>
              <a:t> de </a:t>
            </a:r>
            <a:r>
              <a:rPr lang="en-IE" dirty="0" err="1">
                <a:solidFill>
                  <a:schemeClr val="bg1">
                    <a:lumMod val="75000"/>
                  </a:schemeClr>
                </a:solidFill>
              </a:rPr>
              <a:t>funciones</a:t>
            </a:r>
            <a:endParaRPr lang="en-IE" dirty="0">
              <a:solidFill>
                <a:schemeClr val="bg1">
                  <a:lumMod val="75000"/>
                </a:schemeClr>
              </a:solidFill>
            </a:endParaRPr>
          </a:p>
          <a:p>
            <a:endParaRPr lang="es-ES_tradnl" dirty="0"/>
          </a:p>
        </p:txBody>
      </p:sp>
    </p:spTree>
    <p:extLst>
      <p:ext uri="{BB962C8B-B14F-4D97-AF65-F5344CB8AC3E}">
        <p14:creationId xmlns:p14="http://schemas.microsoft.com/office/powerpoint/2010/main" val="32771399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A122CD-F50F-BC47-B172-5492F5A4E7DD}"/>
              </a:ext>
            </a:extLst>
          </p:cNvPr>
          <p:cNvSpPr/>
          <p:nvPr/>
        </p:nvSpPr>
        <p:spPr>
          <a:xfrm>
            <a:off x="0" y="0"/>
            <a:ext cx="4054415" cy="6858000"/>
          </a:xfrm>
          <a:prstGeom prst="rect">
            <a:avLst/>
          </a:pr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 name="TextBox 4">
            <a:extLst>
              <a:ext uri="{FF2B5EF4-FFF2-40B4-BE49-F238E27FC236}">
                <a16:creationId xmlns:a16="http://schemas.microsoft.com/office/drawing/2014/main" id="{E6D1C967-E3AA-0447-8ACF-B09FB461E1D3}"/>
              </a:ext>
            </a:extLst>
          </p:cNvPr>
          <p:cNvSpPr txBox="1"/>
          <p:nvPr/>
        </p:nvSpPr>
        <p:spPr>
          <a:xfrm>
            <a:off x="715820" y="1028343"/>
            <a:ext cx="2622431" cy="5078313"/>
          </a:xfrm>
          <a:prstGeom prst="rect">
            <a:avLst/>
          </a:prstGeom>
          <a:noFill/>
        </p:spPr>
        <p:txBody>
          <a:bodyPr wrap="square" rtlCol="0">
            <a:spAutoFit/>
          </a:bodyPr>
          <a:lstStyle/>
          <a:p>
            <a:r>
              <a:rPr lang="en-IE" b="1" dirty="0" err="1">
                <a:solidFill>
                  <a:schemeClr val="bg1">
                    <a:lumMod val="75000"/>
                  </a:schemeClr>
                </a:solidFill>
              </a:rPr>
              <a:t>Bloque</a:t>
            </a:r>
            <a:r>
              <a:rPr lang="en-IE" b="1" dirty="0">
                <a:solidFill>
                  <a:schemeClr val="bg1">
                    <a:lumMod val="75000"/>
                  </a:schemeClr>
                </a:solidFill>
              </a:rPr>
              <a:t> 1:</a:t>
            </a:r>
          </a:p>
          <a:p>
            <a:pPr lvl="0"/>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Constantes</a:t>
            </a:r>
            <a:endParaRPr lang="en-IE" dirty="0">
              <a:solidFill>
                <a:schemeClr val="bg1">
                  <a:lumMod val="75000"/>
                </a:schemeClr>
              </a:solidFill>
            </a:endParaRPr>
          </a:p>
          <a:p>
            <a:r>
              <a:rPr lang="en-US" dirty="0" err="1">
                <a:solidFill>
                  <a:schemeClr val="bg1">
                    <a:lumMod val="75000"/>
                  </a:schemeClr>
                </a:solidFill>
              </a:rPr>
              <a:t>Declarar</a:t>
            </a:r>
            <a:r>
              <a:rPr lang="en-US" dirty="0">
                <a:solidFill>
                  <a:schemeClr val="bg1">
                    <a:lumMod val="75000"/>
                  </a:schemeClr>
                </a:solidFill>
              </a:rPr>
              <a:t> el </a:t>
            </a:r>
            <a:r>
              <a:rPr lang="en-US" dirty="0" err="1">
                <a:solidFill>
                  <a:schemeClr val="bg1">
                    <a:lumMod val="75000"/>
                  </a:schemeClr>
                </a:solidFill>
              </a:rPr>
              <a:t>svg</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escala</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ejes</a:t>
            </a:r>
            <a:endParaRPr lang="en-IE" dirty="0">
              <a:solidFill>
                <a:schemeClr val="bg1">
                  <a:lumMod val="75000"/>
                </a:schemeClr>
              </a:solidFill>
            </a:endParaRPr>
          </a:p>
          <a:p>
            <a:pPr lvl="0"/>
            <a:r>
              <a:rPr lang="en-US" dirty="0">
                <a:solidFill>
                  <a:schemeClr val="bg1">
                    <a:lumMod val="75000"/>
                  </a:schemeClr>
                </a:solidFill>
              </a:rPr>
              <a:t>Tooltip</a:t>
            </a:r>
            <a:endParaRPr lang="en-IE" dirty="0">
              <a:solidFill>
                <a:schemeClr val="bg1">
                  <a:lumMod val="75000"/>
                </a:schemeClr>
              </a:solidFill>
            </a:endParaRPr>
          </a:p>
          <a:p>
            <a:r>
              <a:rPr lang="en-US" dirty="0">
                <a:solidFill>
                  <a:schemeClr val="bg1"/>
                </a:solidFill>
              </a:rPr>
              <a:t> </a:t>
            </a:r>
            <a:endParaRPr lang="en-IE" dirty="0">
              <a:solidFill>
                <a:schemeClr val="bg1"/>
              </a:solidFill>
            </a:endParaRPr>
          </a:p>
          <a:p>
            <a:r>
              <a:rPr lang="en-GB" b="1" dirty="0" err="1"/>
              <a:t>Bloque</a:t>
            </a:r>
            <a:r>
              <a:rPr lang="en-GB" b="1" dirty="0"/>
              <a:t> 2: data call</a:t>
            </a:r>
            <a:endParaRPr lang="en-IE" b="1" dirty="0"/>
          </a:p>
          <a:p>
            <a:pPr lvl="0"/>
            <a:r>
              <a:rPr lang="en-IE" dirty="0" err="1">
                <a:solidFill>
                  <a:schemeClr val="bg1">
                    <a:lumMod val="75000"/>
                  </a:schemeClr>
                </a:solidFill>
              </a:rPr>
              <a:t>Formato</a:t>
            </a:r>
            <a:r>
              <a:rPr lang="en-IE" dirty="0">
                <a:solidFill>
                  <a:schemeClr val="bg1">
                    <a:lumMod val="75000"/>
                  </a:schemeClr>
                </a:solidFill>
              </a:rPr>
              <a:t> de </a:t>
            </a:r>
            <a:r>
              <a:rPr lang="en-IE" dirty="0" err="1">
                <a:solidFill>
                  <a:schemeClr val="bg1">
                    <a:lumMod val="75000"/>
                  </a:schemeClr>
                </a:solidFill>
              </a:rPr>
              <a:t>datos</a:t>
            </a:r>
            <a:endParaRPr lang="en-IE" dirty="0">
              <a:solidFill>
                <a:schemeClr val="bg1">
                  <a:lumMod val="75000"/>
                </a:schemeClr>
              </a:solidFill>
            </a:endParaRPr>
          </a:p>
          <a:p>
            <a:pPr lvl="0"/>
            <a:r>
              <a:rPr lang="en-IE" dirty="0" err="1">
                <a:solidFill>
                  <a:schemeClr val="bg1">
                    <a:lumMod val="75000"/>
                  </a:schemeClr>
                </a:solidFill>
              </a:rPr>
              <a:t>Añadir</a:t>
            </a:r>
            <a:r>
              <a:rPr lang="en-IE" dirty="0">
                <a:solidFill>
                  <a:schemeClr val="bg1">
                    <a:lumMod val="75000"/>
                  </a:schemeClr>
                </a:solidFill>
              </a:rPr>
              <a:t> el </a:t>
            </a:r>
            <a:r>
              <a:rPr lang="en-IE" dirty="0" err="1">
                <a:solidFill>
                  <a:schemeClr val="bg1">
                    <a:lumMod val="75000"/>
                  </a:schemeClr>
                </a:solidFill>
              </a:rPr>
              <a:t>dominio</a:t>
            </a:r>
            <a:r>
              <a:rPr lang="en-IE" dirty="0">
                <a:solidFill>
                  <a:schemeClr val="bg1">
                    <a:lumMod val="75000"/>
                  </a:schemeClr>
                </a:solidFill>
              </a:rPr>
              <a:t> a la </a:t>
            </a:r>
            <a:r>
              <a:rPr lang="en-IE" dirty="0" err="1">
                <a:solidFill>
                  <a:schemeClr val="bg1">
                    <a:lumMod val="75000"/>
                  </a:schemeClr>
                </a:solidFill>
              </a:rPr>
              <a:t>escala</a:t>
            </a:r>
            <a:endParaRPr lang="en-IE" dirty="0">
              <a:solidFill>
                <a:schemeClr val="bg1">
                  <a:lumMod val="75000"/>
                </a:schemeClr>
              </a:solidFill>
            </a:endParaRPr>
          </a:p>
          <a:p>
            <a:pPr lvl="0"/>
            <a:r>
              <a:rPr lang="en-IE" dirty="0" err="1">
                <a:solidFill>
                  <a:schemeClr val="bg1">
                    <a:lumMod val="75000"/>
                  </a:schemeClr>
                </a:solidFill>
              </a:rPr>
              <a:t>Llamar</a:t>
            </a:r>
            <a:r>
              <a:rPr lang="en-IE" dirty="0">
                <a:solidFill>
                  <a:schemeClr val="bg1">
                    <a:lumMod val="75000"/>
                  </a:schemeClr>
                </a:solidFill>
              </a:rPr>
              <a:t> a los </a:t>
            </a:r>
            <a:r>
              <a:rPr lang="en-IE" dirty="0" err="1">
                <a:solidFill>
                  <a:schemeClr val="bg1">
                    <a:lumMod val="75000"/>
                  </a:schemeClr>
                </a:solidFill>
              </a:rPr>
              <a:t>ejes</a:t>
            </a:r>
            <a:endParaRPr lang="en-IE" dirty="0">
              <a:solidFill>
                <a:schemeClr val="bg1">
                  <a:lumMod val="75000"/>
                </a:schemeClr>
              </a:solidFill>
            </a:endParaRPr>
          </a:p>
          <a:p>
            <a:pPr lvl="0"/>
            <a:r>
              <a:rPr lang="en-GB" dirty="0">
                <a:solidFill>
                  <a:schemeClr val="bg1">
                    <a:lumMod val="75000"/>
                  </a:schemeClr>
                </a:solidFill>
              </a:rPr>
              <a:t>Data binding </a:t>
            </a:r>
            <a:endParaRPr lang="en-IE" dirty="0">
              <a:solidFill>
                <a:schemeClr val="bg1">
                  <a:lumMod val="75000"/>
                </a:schemeClr>
              </a:solidFill>
            </a:endParaRPr>
          </a:p>
          <a:p>
            <a:pPr lvl="0"/>
            <a:r>
              <a:rPr lang="en-IE" dirty="0" err="1">
                <a:solidFill>
                  <a:schemeClr val="bg1">
                    <a:lumMod val="75000"/>
                  </a:schemeClr>
                </a:solidFill>
              </a:rPr>
              <a:t>Patrón</a:t>
            </a:r>
            <a:r>
              <a:rPr lang="en-IE" dirty="0">
                <a:solidFill>
                  <a:schemeClr val="bg1">
                    <a:lumMod val="75000"/>
                  </a:schemeClr>
                </a:solidFill>
              </a:rPr>
              <a:t> de </a:t>
            </a:r>
            <a:r>
              <a:rPr lang="en-IE" dirty="0" err="1">
                <a:solidFill>
                  <a:schemeClr val="bg1">
                    <a:lumMod val="75000"/>
                  </a:schemeClr>
                </a:solidFill>
              </a:rPr>
              <a:t>actualización</a:t>
            </a:r>
            <a:endParaRPr lang="en-IE" dirty="0">
              <a:solidFill>
                <a:schemeClr val="bg1">
                  <a:lumMod val="75000"/>
                </a:schemeClr>
              </a:solidFill>
            </a:endParaRPr>
          </a:p>
          <a:p>
            <a:r>
              <a:rPr lang="en-GB"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3:</a:t>
            </a:r>
            <a:endParaRPr lang="en-IE" b="1" dirty="0">
              <a:solidFill>
                <a:schemeClr val="bg1">
                  <a:lumMod val="75000"/>
                </a:schemeClr>
              </a:solidFill>
            </a:endParaRPr>
          </a:p>
          <a:p>
            <a:pPr lvl="0"/>
            <a:r>
              <a:rPr lang="en-IE" dirty="0" err="1">
                <a:solidFill>
                  <a:schemeClr val="bg1">
                    <a:lumMod val="75000"/>
                  </a:schemeClr>
                </a:solidFill>
              </a:rPr>
              <a:t>Definición</a:t>
            </a:r>
            <a:r>
              <a:rPr lang="en-IE" dirty="0">
                <a:solidFill>
                  <a:schemeClr val="bg1">
                    <a:lumMod val="75000"/>
                  </a:schemeClr>
                </a:solidFill>
              </a:rPr>
              <a:t> de </a:t>
            </a:r>
            <a:r>
              <a:rPr lang="en-IE" dirty="0" err="1">
                <a:solidFill>
                  <a:schemeClr val="bg1">
                    <a:lumMod val="75000"/>
                  </a:schemeClr>
                </a:solidFill>
              </a:rPr>
              <a:t>funciones</a:t>
            </a:r>
            <a:endParaRPr lang="en-IE" dirty="0">
              <a:solidFill>
                <a:schemeClr val="bg1">
                  <a:lumMod val="75000"/>
                </a:schemeClr>
              </a:solidFill>
            </a:endParaRPr>
          </a:p>
          <a:p>
            <a:endParaRPr lang="es-ES_tradnl" dirty="0"/>
          </a:p>
        </p:txBody>
      </p:sp>
      <p:sp>
        <p:nvSpPr>
          <p:cNvPr id="3" name="Rectangle 2">
            <a:extLst>
              <a:ext uri="{FF2B5EF4-FFF2-40B4-BE49-F238E27FC236}">
                <a16:creationId xmlns:a16="http://schemas.microsoft.com/office/drawing/2014/main" id="{C51FE735-3D83-9D46-BC87-677DEC9B8BF1}"/>
              </a:ext>
            </a:extLst>
          </p:cNvPr>
          <p:cNvSpPr/>
          <p:nvPr/>
        </p:nvSpPr>
        <p:spPr>
          <a:xfrm>
            <a:off x="4054070" y="1166842"/>
            <a:ext cx="8137929" cy="4524315"/>
          </a:xfrm>
          <a:prstGeom prst="rect">
            <a:avLst/>
          </a:prstGeom>
        </p:spPr>
        <p:txBody>
          <a:bodyPr wrap="square">
            <a:spAutoFit/>
          </a:bodyPr>
          <a:lstStyle/>
          <a:p>
            <a:r>
              <a:rPr lang="en-IE" dirty="0">
                <a:solidFill>
                  <a:srgbClr val="001080"/>
                </a:solidFill>
                <a:latin typeface="Menlo" panose="020B0609030804020204" pitchFamily="49" charset="0"/>
              </a:rPr>
              <a:t>d3</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json</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a:t>
            </a:r>
            <a:r>
              <a:rPr lang="en-IE" dirty="0" err="1">
                <a:solidFill>
                  <a:srgbClr val="A31515"/>
                </a:solidFill>
                <a:latin typeface="Menlo" panose="020B0609030804020204" pitchFamily="49" charset="0"/>
              </a:rPr>
              <a:t>data.json</a:t>
            </a:r>
            <a:r>
              <a:rPr lang="en-IE" dirty="0">
                <a:solidFill>
                  <a:srgbClr val="A31515"/>
                </a:solidFill>
                <a:latin typeface="Menlo" panose="020B0609030804020204" pitchFamily="49" charset="0"/>
              </a:rPr>
              <a:t>'</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then</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data</a:t>
            </a:r>
            <a:r>
              <a:rPr lang="en-IE" dirty="0">
                <a:solidFill>
                  <a:srgbClr val="000000"/>
                </a:solidFill>
                <a:latin typeface="Menlo" panose="020B0609030804020204" pitchFamily="49" charset="0"/>
              </a:rPr>
              <a:t> </a:t>
            </a:r>
            <a:r>
              <a:rPr lang="en-IE" dirty="0">
                <a:solidFill>
                  <a:srgbClr val="0000FF"/>
                </a:solidFill>
                <a:latin typeface="Menlo" panose="020B0609030804020204" pitchFamily="49" charset="0"/>
              </a:rPr>
              <a:t>=&gt;</a:t>
            </a:r>
            <a:r>
              <a:rPr lang="en-IE" dirty="0">
                <a:solidFill>
                  <a:srgbClr val="000000"/>
                </a:solidFill>
                <a:latin typeface="Menlo" panose="020B0609030804020204" pitchFamily="49" charset="0"/>
              </a:rPr>
              <a:t> {</a:t>
            </a:r>
          </a:p>
          <a:p>
            <a:pPr lvl="1"/>
            <a:r>
              <a:rPr lang="en-IE" dirty="0">
                <a:solidFill>
                  <a:srgbClr val="001080"/>
                </a:solidFill>
                <a:latin typeface="Menlo" panose="020B0609030804020204" pitchFamily="49" charset="0"/>
              </a:rPr>
              <a:t>data</a:t>
            </a:r>
            <a:r>
              <a:rPr lang="en-IE" dirty="0">
                <a:solidFill>
                  <a:srgbClr val="000000"/>
                </a:solidFill>
                <a:latin typeface="Menlo" panose="020B0609030804020204" pitchFamily="49" charset="0"/>
              </a:rPr>
              <a:t> = </a:t>
            </a:r>
            <a:r>
              <a:rPr lang="en-IE" dirty="0" err="1">
                <a:solidFill>
                  <a:srgbClr val="267F99"/>
                </a:solidFill>
                <a:latin typeface="Menlo" panose="020B0609030804020204" pitchFamily="49" charset="0"/>
              </a:rPr>
              <a:t>Object</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values</a:t>
            </a:r>
            <a:r>
              <a:rPr lang="en-IE" dirty="0">
                <a:solidFill>
                  <a:srgbClr val="000000"/>
                </a:solidFill>
                <a:latin typeface="Menlo" panose="020B0609030804020204" pitchFamily="49" charset="0"/>
              </a:rPr>
              <a:t>(</a:t>
            </a:r>
            <a:r>
              <a:rPr lang="en-IE" dirty="0" err="1">
                <a:solidFill>
                  <a:srgbClr val="001080"/>
                </a:solidFill>
                <a:latin typeface="Menlo" panose="020B0609030804020204" pitchFamily="49" charset="0"/>
              </a:rPr>
              <a:t>data</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worldCupWinners</a:t>
            </a:r>
            <a:r>
              <a:rPr lang="en-IE" dirty="0">
                <a:solidFill>
                  <a:srgbClr val="000000"/>
                </a:solidFill>
                <a:latin typeface="Menlo" panose="020B0609030804020204" pitchFamily="49" charset="0"/>
              </a:rPr>
              <a:t>)</a:t>
            </a:r>
          </a:p>
          <a:p>
            <a:pPr lvl="1"/>
            <a:r>
              <a:rPr lang="en-IE" dirty="0" err="1">
                <a:solidFill>
                  <a:srgbClr val="001080"/>
                </a:solidFill>
                <a:latin typeface="Menlo" panose="020B0609030804020204" pitchFamily="49" charset="0"/>
              </a:rPr>
              <a:t>data</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map</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d</a:t>
            </a:r>
            <a:r>
              <a:rPr lang="en-IE" dirty="0">
                <a:solidFill>
                  <a:srgbClr val="000000"/>
                </a:solidFill>
                <a:latin typeface="Menlo" panose="020B0609030804020204" pitchFamily="49" charset="0"/>
              </a:rPr>
              <a:t> </a:t>
            </a:r>
            <a:r>
              <a:rPr lang="en-IE" dirty="0">
                <a:solidFill>
                  <a:srgbClr val="0000FF"/>
                </a:solidFill>
                <a:latin typeface="Menlo" panose="020B0609030804020204" pitchFamily="49" charset="0"/>
              </a:rPr>
              <a:t>=&gt;</a:t>
            </a:r>
            <a:r>
              <a:rPr lang="en-IE" dirty="0">
                <a:solidFill>
                  <a:srgbClr val="000000"/>
                </a:solidFill>
                <a:latin typeface="Menlo" panose="020B0609030804020204" pitchFamily="49" charset="0"/>
              </a:rPr>
              <a:t> </a:t>
            </a:r>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titles</a:t>
            </a:r>
            <a:r>
              <a:rPr lang="en-IE" dirty="0">
                <a:solidFill>
                  <a:srgbClr val="000000"/>
                </a:solidFill>
                <a:latin typeface="Menlo" panose="020B0609030804020204" pitchFamily="49" charset="0"/>
              </a:rPr>
              <a:t> = +</a:t>
            </a:r>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titles</a:t>
            </a:r>
            <a:r>
              <a:rPr lang="en-IE" dirty="0">
                <a:solidFill>
                  <a:srgbClr val="000000"/>
                </a:solidFill>
                <a:latin typeface="Menlo" panose="020B0609030804020204" pitchFamily="49" charset="0"/>
              </a:rPr>
              <a:t>)</a:t>
            </a:r>
          </a:p>
          <a:p>
            <a:pPr lvl="1"/>
            <a:br>
              <a:rPr lang="en-IE" dirty="0">
                <a:solidFill>
                  <a:srgbClr val="000000"/>
                </a:solidFill>
                <a:latin typeface="Menlo" panose="020B0609030804020204" pitchFamily="49" charset="0"/>
              </a:rPr>
            </a:br>
            <a:r>
              <a:rPr lang="en-IE" dirty="0" err="1">
                <a:solidFill>
                  <a:srgbClr val="001080"/>
                </a:solidFill>
                <a:latin typeface="Menlo" panose="020B0609030804020204" pitchFamily="49" charset="0"/>
              </a:rPr>
              <a:t>x</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domain</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d3</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extent</a:t>
            </a:r>
            <a:r>
              <a:rPr lang="en-IE" dirty="0">
                <a:solidFill>
                  <a:srgbClr val="000000"/>
                </a:solidFill>
                <a:latin typeface="Menlo" panose="020B0609030804020204" pitchFamily="49" charset="0"/>
              </a:rPr>
              <a:t>(</a:t>
            </a:r>
            <a:r>
              <a:rPr lang="en-IE" dirty="0" err="1">
                <a:solidFill>
                  <a:srgbClr val="001080"/>
                </a:solidFill>
                <a:latin typeface="Menlo" panose="020B0609030804020204" pitchFamily="49" charset="0"/>
              </a:rPr>
              <a:t>data</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map</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d</a:t>
            </a:r>
            <a:r>
              <a:rPr lang="en-IE" dirty="0">
                <a:solidFill>
                  <a:srgbClr val="0000FF"/>
                </a:solidFill>
                <a:latin typeface="Menlo" panose="020B0609030804020204" pitchFamily="49" charset="0"/>
              </a:rPr>
              <a:t>=&gt;</a:t>
            </a:r>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titles</a:t>
            </a:r>
            <a:r>
              <a:rPr lang="en-IE" dirty="0">
                <a:solidFill>
                  <a:srgbClr val="000000"/>
                </a:solidFill>
                <a:latin typeface="Menlo" panose="020B0609030804020204" pitchFamily="49" charset="0"/>
              </a:rPr>
              <a:t>)))</a:t>
            </a:r>
          </a:p>
          <a:p>
            <a:pPr lvl="1"/>
            <a:r>
              <a:rPr lang="en-IE" dirty="0" err="1">
                <a:solidFill>
                  <a:srgbClr val="001080"/>
                </a:solidFill>
                <a:latin typeface="Menlo" panose="020B0609030804020204" pitchFamily="49" charset="0"/>
              </a:rPr>
              <a:t>y</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domain</a:t>
            </a:r>
            <a:r>
              <a:rPr lang="en-IE" dirty="0">
                <a:solidFill>
                  <a:srgbClr val="000000"/>
                </a:solidFill>
                <a:latin typeface="Menlo" panose="020B0609030804020204" pitchFamily="49" charset="0"/>
              </a:rPr>
              <a:t>(</a:t>
            </a:r>
            <a:r>
              <a:rPr lang="en-IE" dirty="0" err="1">
                <a:solidFill>
                  <a:srgbClr val="001080"/>
                </a:solidFill>
                <a:latin typeface="Menlo" panose="020B0609030804020204" pitchFamily="49" charset="0"/>
              </a:rPr>
              <a:t>data</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map</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d</a:t>
            </a:r>
            <a:r>
              <a:rPr lang="en-IE" dirty="0">
                <a:solidFill>
                  <a:srgbClr val="000000"/>
                </a:solidFill>
                <a:latin typeface="Menlo" panose="020B0609030804020204" pitchFamily="49" charset="0"/>
              </a:rPr>
              <a:t> </a:t>
            </a:r>
            <a:r>
              <a:rPr lang="en-IE" dirty="0">
                <a:solidFill>
                  <a:srgbClr val="0000FF"/>
                </a:solidFill>
                <a:latin typeface="Menlo" panose="020B0609030804020204" pitchFamily="49" charset="0"/>
              </a:rPr>
              <a:t>=&gt;</a:t>
            </a:r>
            <a:r>
              <a:rPr lang="en-IE" dirty="0">
                <a:solidFill>
                  <a:srgbClr val="000000"/>
                </a:solidFill>
                <a:latin typeface="Menlo" panose="020B0609030804020204" pitchFamily="49" charset="0"/>
              </a:rPr>
              <a:t> </a:t>
            </a:r>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country</a:t>
            </a:r>
            <a:r>
              <a:rPr lang="en-IE" dirty="0">
                <a:solidFill>
                  <a:srgbClr val="000000"/>
                </a:solidFill>
                <a:latin typeface="Menlo" panose="020B0609030804020204" pitchFamily="49" charset="0"/>
              </a:rPr>
              <a:t>))</a:t>
            </a:r>
          </a:p>
          <a:p>
            <a:pPr lvl="1"/>
            <a:br>
              <a:rPr lang="en-IE" dirty="0">
                <a:solidFill>
                  <a:srgbClr val="000000"/>
                </a:solidFill>
                <a:latin typeface="Menlo" panose="020B0609030804020204" pitchFamily="49" charset="0"/>
              </a:rPr>
            </a:br>
            <a:r>
              <a:rPr lang="en-IE" dirty="0" err="1">
                <a:solidFill>
                  <a:srgbClr val="0070C1"/>
                </a:solidFill>
                <a:latin typeface="Menlo" panose="020B0609030804020204" pitchFamily="49" charset="0"/>
              </a:rPr>
              <a:t>xAxisGroup</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call</a:t>
            </a:r>
            <a:r>
              <a:rPr lang="en-IE" dirty="0">
                <a:solidFill>
                  <a:srgbClr val="000000"/>
                </a:solidFill>
                <a:latin typeface="Menlo" panose="020B0609030804020204" pitchFamily="49" charset="0"/>
              </a:rPr>
              <a:t>(</a:t>
            </a:r>
            <a:r>
              <a:rPr lang="en-IE" dirty="0" err="1">
                <a:solidFill>
                  <a:srgbClr val="0070C1"/>
                </a:solidFill>
                <a:latin typeface="Menlo" panose="020B0609030804020204" pitchFamily="49" charset="0"/>
              </a:rPr>
              <a:t>xAxis</a:t>
            </a:r>
            <a:r>
              <a:rPr lang="en-IE" dirty="0">
                <a:solidFill>
                  <a:srgbClr val="000000"/>
                </a:solidFill>
                <a:latin typeface="Menlo" panose="020B0609030804020204" pitchFamily="49" charset="0"/>
              </a:rPr>
              <a:t>)</a:t>
            </a:r>
          </a:p>
          <a:p>
            <a:pPr lvl="1"/>
            <a:r>
              <a:rPr lang="en-IE" dirty="0" err="1">
                <a:solidFill>
                  <a:srgbClr val="0070C1"/>
                </a:solidFill>
                <a:latin typeface="Menlo" panose="020B0609030804020204" pitchFamily="49" charset="0"/>
              </a:rPr>
              <a:t>yAxisGroup</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call</a:t>
            </a:r>
            <a:r>
              <a:rPr lang="en-IE" dirty="0">
                <a:solidFill>
                  <a:srgbClr val="000000"/>
                </a:solidFill>
                <a:latin typeface="Menlo" panose="020B0609030804020204" pitchFamily="49" charset="0"/>
              </a:rPr>
              <a:t>(</a:t>
            </a:r>
            <a:r>
              <a:rPr lang="en-IE" dirty="0" err="1">
                <a:solidFill>
                  <a:srgbClr val="0070C1"/>
                </a:solidFill>
                <a:latin typeface="Menlo" panose="020B0609030804020204" pitchFamily="49" charset="0"/>
              </a:rPr>
              <a:t>yAxis</a:t>
            </a:r>
            <a:r>
              <a:rPr lang="en-IE" dirty="0">
                <a:solidFill>
                  <a:srgbClr val="000000"/>
                </a:solidFill>
                <a:latin typeface="Menlo" panose="020B0609030804020204" pitchFamily="49" charset="0"/>
              </a:rPr>
              <a:t>)</a:t>
            </a:r>
          </a:p>
          <a:p>
            <a:pPr lvl="1"/>
            <a:br>
              <a:rPr lang="en-IE" dirty="0">
                <a:solidFill>
                  <a:srgbClr val="000000"/>
                </a:solidFill>
                <a:latin typeface="Menlo" panose="020B0609030804020204" pitchFamily="49" charset="0"/>
              </a:rPr>
            </a:br>
            <a:r>
              <a:rPr lang="en-IE" dirty="0" err="1">
                <a:solidFill>
                  <a:srgbClr val="0070C1"/>
                </a:solidFill>
                <a:latin typeface="Menlo" panose="020B0609030804020204" pitchFamily="49" charset="0"/>
              </a:rPr>
              <a:t>xAxisGroup</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select</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'.domain'</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remove</a:t>
            </a:r>
            <a:r>
              <a:rPr lang="en-IE" dirty="0">
                <a:solidFill>
                  <a:srgbClr val="000000"/>
                </a:solidFill>
                <a:latin typeface="Menlo" panose="020B0609030804020204" pitchFamily="49" charset="0"/>
              </a:rPr>
              <a:t>()</a:t>
            </a:r>
          </a:p>
          <a:p>
            <a:pPr lvl="1"/>
            <a:br>
              <a:rPr lang="en-IE" dirty="0">
                <a:solidFill>
                  <a:srgbClr val="000000"/>
                </a:solidFill>
                <a:latin typeface="Menlo" panose="020B0609030804020204" pitchFamily="49" charset="0"/>
              </a:rPr>
            </a:br>
            <a:r>
              <a:rPr lang="en-IE" dirty="0" err="1">
                <a:solidFill>
                  <a:srgbClr val="0070C1"/>
                </a:solidFill>
                <a:latin typeface="Menlo" panose="020B0609030804020204" pitchFamily="49" charset="0"/>
              </a:rPr>
              <a:t>elementGroup</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selectAll</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'.bar'</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data</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data</a:t>
            </a:r>
            <a:r>
              <a:rPr lang="en-IE" dirty="0">
                <a:solidFill>
                  <a:srgbClr val="000000"/>
                </a:solidFill>
                <a:latin typeface="Menlo" panose="020B0609030804020204" pitchFamily="49" charset="0"/>
              </a:rPr>
              <a:t>)</a:t>
            </a:r>
          </a:p>
          <a:p>
            <a:pPr lvl="1"/>
            <a:r>
              <a:rPr lang="en-IE" dirty="0">
                <a:solidFill>
                  <a:srgbClr val="000000"/>
                </a:solidFill>
                <a:latin typeface="Menlo" panose="020B0609030804020204" pitchFamily="49" charset="0"/>
              </a:rPr>
              <a:t>	.</a:t>
            </a:r>
            <a:r>
              <a:rPr lang="en-IE" dirty="0">
                <a:solidFill>
                  <a:srgbClr val="795E26"/>
                </a:solidFill>
                <a:latin typeface="Menlo" panose="020B0609030804020204" pitchFamily="49" charset="0"/>
              </a:rPr>
              <a:t>call</a:t>
            </a:r>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drawBar</a:t>
            </a:r>
            <a:r>
              <a:rPr lang="en-IE" dirty="0">
                <a:solidFill>
                  <a:srgbClr val="000000"/>
                </a:solidFill>
                <a:latin typeface="Menlo" panose="020B0609030804020204" pitchFamily="49" charset="0"/>
              </a:rPr>
              <a:t>)</a:t>
            </a:r>
          </a:p>
          <a:p>
            <a:br>
              <a:rPr lang="en-IE" dirty="0">
                <a:solidFill>
                  <a:srgbClr val="000000"/>
                </a:solidFill>
                <a:latin typeface="Menlo" panose="020B0609030804020204" pitchFamily="49" charset="0"/>
              </a:rPr>
            </a:br>
            <a:r>
              <a:rPr lang="en-IE" dirty="0">
                <a:solidFill>
                  <a:srgbClr val="000000"/>
                </a:solidFill>
                <a:latin typeface="Menlo" panose="020B0609030804020204" pitchFamily="49" charset="0"/>
              </a:rPr>
              <a:t>})</a:t>
            </a:r>
            <a:endParaRPr lang="en-IE" b="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24121725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A122CD-F50F-BC47-B172-5492F5A4E7DD}"/>
              </a:ext>
            </a:extLst>
          </p:cNvPr>
          <p:cNvSpPr/>
          <p:nvPr/>
        </p:nvSpPr>
        <p:spPr>
          <a:xfrm>
            <a:off x="0" y="0"/>
            <a:ext cx="4054415" cy="6858000"/>
          </a:xfrm>
          <a:prstGeom prst="rect">
            <a:avLst/>
          </a:pr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 name="TextBox 4">
            <a:extLst>
              <a:ext uri="{FF2B5EF4-FFF2-40B4-BE49-F238E27FC236}">
                <a16:creationId xmlns:a16="http://schemas.microsoft.com/office/drawing/2014/main" id="{E6D1C967-E3AA-0447-8ACF-B09FB461E1D3}"/>
              </a:ext>
            </a:extLst>
          </p:cNvPr>
          <p:cNvSpPr txBox="1"/>
          <p:nvPr/>
        </p:nvSpPr>
        <p:spPr>
          <a:xfrm>
            <a:off x="715820" y="1028343"/>
            <a:ext cx="2622431" cy="5078313"/>
          </a:xfrm>
          <a:prstGeom prst="rect">
            <a:avLst/>
          </a:prstGeom>
          <a:noFill/>
        </p:spPr>
        <p:txBody>
          <a:bodyPr wrap="square" rtlCol="0">
            <a:spAutoFit/>
          </a:bodyPr>
          <a:lstStyle/>
          <a:p>
            <a:r>
              <a:rPr lang="en-IE" b="1" dirty="0" err="1">
                <a:solidFill>
                  <a:schemeClr val="bg1">
                    <a:lumMod val="75000"/>
                  </a:schemeClr>
                </a:solidFill>
              </a:rPr>
              <a:t>Bloque</a:t>
            </a:r>
            <a:r>
              <a:rPr lang="en-IE" b="1" dirty="0">
                <a:solidFill>
                  <a:schemeClr val="bg1">
                    <a:lumMod val="75000"/>
                  </a:schemeClr>
                </a:solidFill>
              </a:rPr>
              <a:t> 1:</a:t>
            </a:r>
          </a:p>
          <a:p>
            <a:pPr lvl="0"/>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Constantes</a:t>
            </a:r>
            <a:endParaRPr lang="en-IE" dirty="0">
              <a:solidFill>
                <a:schemeClr val="bg1">
                  <a:lumMod val="75000"/>
                </a:schemeClr>
              </a:solidFill>
            </a:endParaRPr>
          </a:p>
          <a:p>
            <a:r>
              <a:rPr lang="en-US" dirty="0" err="1">
                <a:solidFill>
                  <a:schemeClr val="bg1">
                    <a:lumMod val="75000"/>
                  </a:schemeClr>
                </a:solidFill>
              </a:rPr>
              <a:t>Declarar</a:t>
            </a:r>
            <a:r>
              <a:rPr lang="en-US" dirty="0">
                <a:solidFill>
                  <a:schemeClr val="bg1">
                    <a:lumMod val="75000"/>
                  </a:schemeClr>
                </a:solidFill>
              </a:rPr>
              <a:t> el </a:t>
            </a:r>
            <a:r>
              <a:rPr lang="en-US" dirty="0" err="1">
                <a:solidFill>
                  <a:schemeClr val="bg1">
                    <a:lumMod val="75000"/>
                  </a:schemeClr>
                </a:solidFill>
              </a:rPr>
              <a:t>svg</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escala</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ejes</a:t>
            </a:r>
            <a:endParaRPr lang="en-IE" dirty="0">
              <a:solidFill>
                <a:schemeClr val="bg1">
                  <a:lumMod val="75000"/>
                </a:schemeClr>
              </a:solidFill>
            </a:endParaRPr>
          </a:p>
          <a:p>
            <a:pPr lvl="0"/>
            <a:r>
              <a:rPr lang="en-US" dirty="0">
                <a:solidFill>
                  <a:schemeClr val="bg1">
                    <a:lumMod val="75000"/>
                  </a:schemeClr>
                </a:solidFill>
              </a:rPr>
              <a:t>Tooltip</a:t>
            </a:r>
            <a:endParaRPr lang="en-IE" dirty="0">
              <a:solidFill>
                <a:schemeClr val="bg1">
                  <a:lumMod val="75000"/>
                </a:schemeClr>
              </a:solidFill>
            </a:endParaRPr>
          </a:p>
          <a:p>
            <a:r>
              <a:rPr lang="en-US" dirty="0">
                <a:solidFill>
                  <a:schemeClr val="bg1"/>
                </a:solidFill>
              </a:rPr>
              <a:t> </a:t>
            </a:r>
            <a:endParaRPr lang="en-IE" dirty="0">
              <a:solidFill>
                <a:schemeClr val="bg1"/>
              </a:solidFill>
            </a:endParaRPr>
          </a:p>
          <a:p>
            <a:r>
              <a:rPr lang="en-GB" b="1" dirty="0" err="1"/>
              <a:t>Bloque</a:t>
            </a:r>
            <a:r>
              <a:rPr lang="en-GB" b="1" dirty="0"/>
              <a:t> 2: data call</a:t>
            </a:r>
            <a:endParaRPr lang="en-IE" b="1" dirty="0"/>
          </a:p>
          <a:p>
            <a:pPr lvl="0"/>
            <a:r>
              <a:rPr lang="en-IE" dirty="0" err="1"/>
              <a:t>Formato</a:t>
            </a:r>
            <a:r>
              <a:rPr lang="en-IE" dirty="0"/>
              <a:t> de </a:t>
            </a:r>
            <a:r>
              <a:rPr lang="en-IE" dirty="0" err="1"/>
              <a:t>datos</a:t>
            </a:r>
            <a:endParaRPr lang="en-IE" dirty="0"/>
          </a:p>
          <a:p>
            <a:pPr lvl="0"/>
            <a:r>
              <a:rPr lang="en-IE" dirty="0" err="1">
                <a:solidFill>
                  <a:schemeClr val="bg1">
                    <a:lumMod val="75000"/>
                  </a:schemeClr>
                </a:solidFill>
              </a:rPr>
              <a:t>Añadir</a:t>
            </a:r>
            <a:r>
              <a:rPr lang="en-IE" dirty="0">
                <a:solidFill>
                  <a:schemeClr val="bg1">
                    <a:lumMod val="75000"/>
                  </a:schemeClr>
                </a:solidFill>
              </a:rPr>
              <a:t> el </a:t>
            </a:r>
            <a:r>
              <a:rPr lang="en-IE" dirty="0" err="1">
                <a:solidFill>
                  <a:schemeClr val="bg1">
                    <a:lumMod val="75000"/>
                  </a:schemeClr>
                </a:solidFill>
              </a:rPr>
              <a:t>dominio</a:t>
            </a:r>
            <a:r>
              <a:rPr lang="en-IE" dirty="0">
                <a:solidFill>
                  <a:schemeClr val="bg1">
                    <a:lumMod val="75000"/>
                  </a:schemeClr>
                </a:solidFill>
              </a:rPr>
              <a:t> a la </a:t>
            </a:r>
            <a:r>
              <a:rPr lang="en-IE" dirty="0" err="1">
                <a:solidFill>
                  <a:schemeClr val="bg1">
                    <a:lumMod val="75000"/>
                  </a:schemeClr>
                </a:solidFill>
              </a:rPr>
              <a:t>escala</a:t>
            </a:r>
            <a:endParaRPr lang="en-IE" dirty="0">
              <a:solidFill>
                <a:schemeClr val="bg1">
                  <a:lumMod val="75000"/>
                </a:schemeClr>
              </a:solidFill>
            </a:endParaRPr>
          </a:p>
          <a:p>
            <a:pPr lvl="0"/>
            <a:r>
              <a:rPr lang="en-IE" dirty="0" err="1">
                <a:solidFill>
                  <a:schemeClr val="bg1">
                    <a:lumMod val="75000"/>
                  </a:schemeClr>
                </a:solidFill>
              </a:rPr>
              <a:t>Llamar</a:t>
            </a:r>
            <a:r>
              <a:rPr lang="en-IE" dirty="0">
                <a:solidFill>
                  <a:schemeClr val="bg1">
                    <a:lumMod val="75000"/>
                  </a:schemeClr>
                </a:solidFill>
              </a:rPr>
              <a:t> a los </a:t>
            </a:r>
            <a:r>
              <a:rPr lang="en-IE" dirty="0" err="1">
                <a:solidFill>
                  <a:schemeClr val="bg1">
                    <a:lumMod val="75000"/>
                  </a:schemeClr>
                </a:solidFill>
              </a:rPr>
              <a:t>ejes</a:t>
            </a:r>
            <a:endParaRPr lang="en-IE" dirty="0">
              <a:solidFill>
                <a:schemeClr val="bg1">
                  <a:lumMod val="75000"/>
                </a:schemeClr>
              </a:solidFill>
            </a:endParaRPr>
          </a:p>
          <a:p>
            <a:pPr lvl="0"/>
            <a:r>
              <a:rPr lang="en-GB" dirty="0">
                <a:solidFill>
                  <a:schemeClr val="bg1">
                    <a:lumMod val="75000"/>
                  </a:schemeClr>
                </a:solidFill>
              </a:rPr>
              <a:t>Data binding </a:t>
            </a:r>
            <a:endParaRPr lang="en-IE" dirty="0">
              <a:solidFill>
                <a:schemeClr val="bg1">
                  <a:lumMod val="75000"/>
                </a:schemeClr>
              </a:solidFill>
            </a:endParaRPr>
          </a:p>
          <a:p>
            <a:pPr lvl="0"/>
            <a:r>
              <a:rPr lang="en-IE" dirty="0" err="1">
                <a:solidFill>
                  <a:schemeClr val="bg1">
                    <a:lumMod val="75000"/>
                  </a:schemeClr>
                </a:solidFill>
              </a:rPr>
              <a:t>Patrón</a:t>
            </a:r>
            <a:r>
              <a:rPr lang="en-IE" dirty="0">
                <a:solidFill>
                  <a:schemeClr val="bg1">
                    <a:lumMod val="75000"/>
                  </a:schemeClr>
                </a:solidFill>
              </a:rPr>
              <a:t> de </a:t>
            </a:r>
            <a:r>
              <a:rPr lang="en-IE" dirty="0" err="1">
                <a:solidFill>
                  <a:schemeClr val="bg1">
                    <a:lumMod val="75000"/>
                  </a:schemeClr>
                </a:solidFill>
              </a:rPr>
              <a:t>actualización</a:t>
            </a:r>
            <a:endParaRPr lang="en-IE" dirty="0">
              <a:solidFill>
                <a:schemeClr val="bg1">
                  <a:lumMod val="75000"/>
                </a:schemeClr>
              </a:solidFill>
            </a:endParaRPr>
          </a:p>
          <a:p>
            <a:r>
              <a:rPr lang="en-GB"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3:</a:t>
            </a:r>
            <a:endParaRPr lang="en-IE" b="1" dirty="0">
              <a:solidFill>
                <a:schemeClr val="bg1">
                  <a:lumMod val="75000"/>
                </a:schemeClr>
              </a:solidFill>
            </a:endParaRPr>
          </a:p>
          <a:p>
            <a:pPr lvl="0"/>
            <a:r>
              <a:rPr lang="en-IE" dirty="0" err="1">
                <a:solidFill>
                  <a:schemeClr val="bg1">
                    <a:lumMod val="75000"/>
                  </a:schemeClr>
                </a:solidFill>
              </a:rPr>
              <a:t>Definición</a:t>
            </a:r>
            <a:r>
              <a:rPr lang="en-IE" dirty="0">
                <a:solidFill>
                  <a:schemeClr val="bg1">
                    <a:lumMod val="75000"/>
                  </a:schemeClr>
                </a:solidFill>
              </a:rPr>
              <a:t> de </a:t>
            </a:r>
            <a:r>
              <a:rPr lang="en-IE" dirty="0" err="1">
                <a:solidFill>
                  <a:schemeClr val="bg1">
                    <a:lumMod val="75000"/>
                  </a:schemeClr>
                </a:solidFill>
              </a:rPr>
              <a:t>funciones</a:t>
            </a:r>
            <a:endParaRPr lang="en-IE" dirty="0">
              <a:solidFill>
                <a:schemeClr val="bg1">
                  <a:lumMod val="75000"/>
                </a:schemeClr>
              </a:solidFill>
            </a:endParaRPr>
          </a:p>
          <a:p>
            <a:endParaRPr lang="es-ES_tradnl" dirty="0"/>
          </a:p>
        </p:txBody>
      </p:sp>
      <p:sp>
        <p:nvSpPr>
          <p:cNvPr id="6" name="Rectangle 5">
            <a:extLst>
              <a:ext uri="{FF2B5EF4-FFF2-40B4-BE49-F238E27FC236}">
                <a16:creationId xmlns:a16="http://schemas.microsoft.com/office/drawing/2014/main" id="{5F14E7CB-CCD6-0847-B0F9-9B9929880DF6}"/>
              </a:ext>
            </a:extLst>
          </p:cNvPr>
          <p:cNvSpPr/>
          <p:nvPr/>
        </p:nvSpPr>
        <p:spPr>
          <a:xfrm>
            <a:off x="4054070" y="1166842"/>
            <a:ext cx="8137929" cy="4524315"/>
          </a:xfrm>
          <a:prstGeom prst="rect">
            <a:avLst/>
          </a:prstGeom>
        </p:spPr>
        <p:txBody>
          <a:bodyPr wrap="square">
            <a:spAutoFit/>
          </a:bodyPr>
          <a:lstStyle/>
          <a:p>
            <a:r>
              <a:rPr lang="en-IE" dirty="0">
                <a:solidFill>
                  <a:schemeClr val="bg1">
                    <a:lumMod val="75000"/>
                  </a:schemeClr>
                </a:solidFill>
                <a:latin typeface="Menlo" panose="020B0609030804020204" pitchFamily="49" charset="0"/>
              </a:rPr>
              <a:t>d3.json('</a:t>
            </a:r>
            <a:r>
              <a:rPr lang="en-IE" dirty="0" err="1">
                <a:solidFill>
                  <a:schemeClr val="bg1">
                    <a:lumMod val="75000"/>
                  </a:schemeClr>
                </a:solidFill>
                <a:latin typeface="Menlo" panose="020B0609030804020204" pitchFamily="49" charset="0"/>
              </a:rPr>
              <a:t>data.json</a:t>
            </a:r>
            <a:r>
              <a:rPr lang="en-IE" dirty="0">
                <a:solidFill>
                  <a:schemeClr val="bg1">
                    <a:lumMod val="75000"/>
                  </a:schemeClr>
                </a:solidFill>
                <a:latin typeface="Menlo" panose="020B0609030804020204" pitchFamily="49" charset="0"/>
              </a:rPr>
              <a:t>').then(data =&gt; {</a:t>
            </a:r>
          </a:p>
          <a:p>
            <a:pPr lvl="1"/>
            <a:r>
              <a:rPr lang="en-IE" dirty="0">
                <a:solidFill>
                  <a:srgbClr val="001080"/>
                </a:solidFill>
                <a:latin typeface="Menlo" panose="020B0609030804020204" pitchFamily="49" charset="0"/>
              </a:rPr>
              <a:t>data</a:t>
            </a:r>
            <a:r>
              <a:rPr lang="en-IE" dirty="0">
                <a:solidFill>
                  <a:srgbClr val="000000"/>
                </a:solidFill>
                <a:latin typeface="Menlo" panose="020B0609030804020204" pitchFamily="49" charset="0"/>
              </a:rPr>
              <a:t> = </a:t>
            </a:r>
            <a:r>
              <a:rPr lang="en-IE" dirty="0" err="1">
                <a:solidFill>
                  <a:srgbClr val="267F99"/>
                </a:solidFill>
                <a:latin typeface="Menlo" panose="020B0609030804020204" pitchFamily="49" charset="0"/>
              </a:rPr>
              <a:t>Object</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values</a:t>
            </a:r>
            <a:r>
              <a:rPr lang="en-IE" dirty="0">
                <a:solidFill>
                  <a:srgbClr val="000000"/>
                </a:solidFill>
                <a:latin typeface="Menlo" panose="020B0609030804020204" pitchFamily="49" charset="0"/>
              </a:rPr>
              <a:t>(</a:t>
            </a:r>
            <a:r>
              <a:rPr lang="en-IE" dirty="0" err="1">
                <a:solidFill>
                  <a:srgbClr val="001080"/>
                </a:solidFill>
                <a:latin typeface="Menlo" panose="020B0609030804020204" pitchFamily="49" charset="0"/>
              </a:rPr>
              <a:t>data</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worldCupWinners</a:t>
            </a:r>
            <a:r>
              <a:rPr lang="en-IE" dirty="0">
                <a:solidFill>
                  <a:srgbClr val="000000"/>
                </a:solidFill>
                <a:latin typeface="Menlo" panose="020B0609030804020204" pitchFamily="49" charset="0"/>
              </a:rPr>
              <a:t>)</a:t>
            </a:r>
          </a:p>
          <a:p>
            <a:pPr lvl="1"/>
            <a:r>
              <a:rPr lang="en-IE" dirty="0" err="1">
                <a:solidFill>
                  <a:srgbClr val="001080"/>
                </a:solidFill>
                <a:latin typeface="Menlo" panose="020B0609030804020204" pitchFamily="49" charset="0"/>
              </a:rPr>
              <a:t>data</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map</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d</a:t>
            </a:r>
            <a:r>
              <a:rPr lang="en-IE" dirty="0">
                <a:solidFill>
                  <a:srgbClr val="000000"/>
                </a:solidFill>
                <a:latin typeface="Menlo" panose="020B0609030804020204" pitchFamily="49" charset="0"/>
              </a:rPr>
              <a:t> </a:t>
            </a:r>
            <a:r>
              <a:rPr lang="en-IE" dirty="0">
                <a:solidFill>
                  <a:srgbClr val="0000FF"/>
                </a:solidFill>
                <a:latin typeface="Menlo" panose="020B0609030804020204" pitchFamily="49" charset="0"/>
              </a:rPr>
              <a:t>=&gt;</a:t>
            </a:r>
            <a:r>
              <a:rPr lang="en-IE" dirty="0">
                <a:solidFill>
                  <a:srgbClr val="000000"/>
                </a:solidFill>
                <a:latin typeface="Menlo" panose="020B0609030804020204" pitchFamily="49" charset="0"/>
              </a:rPr>
              <a:t> </a:t>
            </a:r>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titles</a:t>
            </a:r>
            <a:r>
              <a:rPr lang="en-IE" dirty="0">
                <a:solidFill>
                  <a:srgbClr val="000000"/>
                </a:solidFill>
                <a:latin typeface="Menlo" panose="020B0609030804020204" pitchFamily="49" charset="0"/>
              </a:rPr>
              <a:t> = +</a:t>
            </a:r>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titles</a:t>
            </a:r>
            <a:r>
              <a:rPr lang="en-IE" dirty="0">
                <a:solidFill>
                  <a:srgbClr val="000000"/>
                </a:solidFill>
                <a:latin typeface="Menlo" panose="020B0609030804020204" pitchFamily="49" charset="0"/>
              </a:rPr>
              <a:t>)</a:t>
            </a:r>
          </a:p>
          <a:p>
            <a:pPr lvl="1"/>
            <a:br>
              <a:rPr lang="en-IE" dirty="0">
                <a:solidFill>
                  <a:srgbClr val="000000"/>
                </a:solidFill>
                <a:latin typeface="Menlo" panose="020B0609030804020204" pitchFamily="49" charset="0"/>
              </a:rPr>
            </a:br>
            <a:r>
              <a:rPr lang="en-IE" dirty="0" err="1">
                <a:solidFill>
                  <a:schemeClr val="bg1">
                    <a:lumMod val="75000"/>
                  </a:schemeClr>
                </a:solidFill>
                <a:latin typeface="Menlo" panose="020B0609030804020204" pitchFamily="49" charset="0"/>
              </a:rPr>
              <a:t>x.domain</a:t>
            </a:r>
            <a:r>
              <a:rPr lang="en-IE" dirty="0">
                <a:solidFill>
                  <a:schemeClr val="bg1">
                    <a:lumMod val="75000"/>
                  </a:schemeClr>
                </a:solidFill>
                <a:latin typeface="Menlo" panose="020B0609030804020204" pitchFamily="49" charset="0"/>
              </a:rPr>
              <a:t>(d3.extent(</a:t>
            </a:r>
            <a:r>
              <a:rPr lang="en-IE" dirty="0" err="1">
                <a:solidFill>
                  <a:schemeClr val="bg1">
                    <a:lumMod val="75000"/>
                  </a:schemeClr>
                </a:solidFill>
                <a:latin typeface="Menlo" panose="020B0609030804020204" pitchFamily="49" charset="0"/>
              </a:rPr>
              <a:t>data.map</a:t>
            </a:r>
            <a:r>
              <a:rPr lang="en-IE" dirty="0">
                <a:solidFill>
                  <a:schemeClr val="bg1">
                    <a:lumMod val="75000"/>
                  </a:schemeClr>
                </a:solidFill>
                <a:latin typeface="Menlo" panose="020B0609030804020204" pitchFamily="49" charset="0"/>
              </a:rPr>
              <a:t>(d=&gt;</a:t>
            </a:r>
            <a:r>
              <a:rPr lang="en-IE" dirty="0" err="1">
                <a:solidFill>
                  <a:schemeClr val="bg1">
                    <a:lumMod val="75000"/>
                  </a:schemeClr>
                </a:solidFill>
                <a:latin typeface="Menlo" panose="020B0609030804020204" pitchFamily="49" charset="0"/>
              </a:rPr>
              <a:t>d.titles</a:t>
            </a:r>
            <a:r>
              <a:rPr lang="en-IE" dirty="0">
                <a:solidFill>
                  <a:schemeClr val="bg1">
                    <a:lumMod val="75000"/>
                  </a:schemeClr>
                </a:solidFill>
                <a:latin typeface="Menlo" panose="020B0609030804020204" pitchFamily="49" charset="0"/>
              </a:rPr>
              <a:t>)))</a:t>
            </a:r>
          </a:p>
          <a:p>
            <a:pPr lvl="1"/>
            <a:r>
              <a:rPr lang="en-IE" dirty="0" err="1">
                <a:solidFill>
                  <a:schemeClr val="bg1">
                    <a:lumMod val="75000"/>
                  </a:schemeClr>
                </a:solidFill>
                <a:latin typeface="Menlo" panose="020B0609030804020204" pitchFamily="49" charset="0"/>
              </a:rPr>
              <a:t>y.domain</a:t>
            </a:r>
            <a:r>
              <a:rPr lang="en-IE" dirty="0">
                <a:solidFill>
                  <a:schemeClr val="bg1">
                    <a:lumMod val="75000"/>
                  </a:schemeClr>
                </a:solidFill>
                <a:latin typeface="Menlo" panose="020B0609030804020204" pitchFamily="49" charset="0"/>
              </a:rPr>
              <a:t>(</a:t>
            </a:r>
            <a:r>
              <a:rPr lang="en-IE" dirty="0" err="1">
                <a:solidFill>
                  <a:schemeClr val="bg1">
                    <a:lumMod val="75000"/>
                  </a:schemeClr>
                </a:solidFill>
                <a:latin typeface="Menlo" panose="020B0609030804020204" pitchFamily="49" charset="0"/>
              </a:rPr>
              <a:t>data.map</a:t>
            </a:r>
            <a:r>
              <a:rPr lang="en-IE" dirty="0">
                <a:solidFill>
                  <a:schemeClr val="bg1">
                    <a:lumMod val="75000"/>
                  </a:schemeClr>
                </a:solidFill>
                <a:latin typeface="Menlo" panose="020B0609030804020204" pitchFamily="49" charset="0"/>
              </a:rPr>
              <a:t>(d =&gt; </a:t>
            </a:r>
            <a:r>
              <a:rPr lang="en-IE" dirty="0" err="1">
                <a:solidFill>
                  <a:schemeClr val="bg1">
                    <a:lumMod val="75000"/>
                  </a:schemeClr>
                </a:solidFill>
                <a:latin typeface="Menlo" panose="020B0609030804020204" pitchFamily="49" charset="0"/>
              </a:rPr>
              <a:t>d.country</a:t>
            </a:r>
            <a:r>
              <a:rPr lang="en-IE" dirty="0">
                <a:solidFill>
                  <a:schemeClr val="bg1">
                    <a:lumMod val="75000"/>
                  </a:schemeClr>
                </a:solidFill>
                <a:latin typeface="Menlo" panose="020B0609030804020204" pitchFamily="49" charset="0"/>
              </a:rPr>
              <a:t>))</a:t>
            </a:r>
          </a:p>
          <a:p>
            <a:pPr lvl="1"/>
            <a:br>
              <a:rPr lang="en-IE" dirty="0">
                <a:solidFill>
                  <a:schemeClr val="bg1">
                    <a:lumMod val="75000"/>
                  </a:schemeClr>
                </a:solidFill>
                <a:latin typeface="Menlo" panose="020B0609030804020204" pitchFamily="49" charset="0"/>
              </a:rPr>
            </a:br>
            <a:r>
              <a:rPr lang="en-IE" dirty="0" err="1">
                <a:solidFill>
                  <a:schemeClr val="bg1">
                    <a:lumMod val="75000"/>
                  </a:schemeClr>
                </a:solidFill>
                <a:latin typeface="Menlo" panose="020B0609030804020204" pitchFamily="49" charset="0"/>
              </a:rPr>
              <a:t>xAxisGroup.call</a:t>
            </a:r>
            <a:r>
              <a:rPr lang="en-IE" dirty="0">
                <a:solidFill>
                  <a:schemeClr val="bg1">
                    <a:lumMod val="75000"/>
                  </a:schemeClr>
                </a:solidFill>
                <a:latin typeface="Menlo" panose="020B0609030804020204" pitchFamily="49" charset="0"/>
              </a:rPr>
              <a:t>(</a:t>
            </a:r>
            <a:r>
              <a:rPr lang="en-IE" dirty="0" err="1">
                <a:solidFill>
                  <a:schemeClr val="bg1">
                    <a:lumMod val="75000"/>
                  </a:schemeClr>
                </a:solidFill>
                <a:latin typeface="Menlo" panose="020B0609030804020204" pitchFamily="49" charset="0"/>
              </a:rPr>
              <a:t>xAxis</a:t>
            </a:r>
            <a:r>
              <a:rPr lang="en-IE" dirty="0">
                <a:solidFill>
                  <a:schemeClr val="bg1">
                    <a:lumMod val="75000"/>
                  </a:schemeClr>
                </a:solidFill>
                <a:latin typeface="Menlo" panose="020B0609030804020204" pitchFamily="49" charset="0"/>
              </a:rPr>
              <a:t>)</a:t>
            </a:r>
          </a:p>
          <a:p>
            <a:pPr lvl="1"/>
            <a:r>
              <a:rPr lang="en-IE" dirty="0" err="1">
                <a:solidFill>
                  <a:schemeClr val="bg1">
                    <a:lumMod val="75000"/>
                  </a:schemeClr>
                </a:solidFill>
                <a:latin typeface="Menlo" panose="020B0609030804020204" pitchFamily="49" charset="0"/>
              </a:rPr>
              <a:t>yAxisGroup.call</a:t>
            </a:r>
            <a:r>
              <a:rPr lang="en-IE" dirty="0">
                <a:solidFill>
                  <a:schemeClr val="bg1">
                    <a:lumMod val="75000"/>
                  </a:schemeClr>
                </a:solidFill>
                <a:latin typeface="Menlo" panose="020B0609030804020204" pitchFamily="49" charset="0"/>
              </a:rPr>
              <a:t>(</a:t>
            </a:r>
            <a:r>
              <a:rPr lang="en-IE" dirty="0" err="1">
                <a:solidFill>
                  <a:schemeClr val="bg1">
                    <a:lumMod val="75000"/>
                  </a:schemeClr>
                </a:solidFill>
                <a:latin typeface="Menlo" panose="020B0609030804020204" pitchFamily="49" charset="0"/>
              </a:rPr>
              <a:t>yAxis</a:t>
            </a:r>
            <a:r>
              <a:rPr lang="en-IE" dirty="0">
                <a:solidFill>
                  <a:schemeClr val="bg1">
                    <a:lumMod val="75000"/>
                  </a:schemeClr>
                </a:solidFill>
                <a:latin typeface="Menlo" panose="020B0609030804020204" pitchFamily="49" charset="0"/>
              </a:rPr>
              <a:t>)</a:t>
            </a:r>
          </a:p>
          <a:p>
            <a:pPr lvl="1"/>
            <a:br>
              <a:rPr lang="en-IE" dirty="0">
                <a:solidFill>
                  <a:schemeClr val="bg1">
                    <a:lumMod val="75000"/>
                  </a:schemeClr>
                </a:solidFill>
                <a:latin typeface="Menlo" panose="020B0609030804020204" pitchFamily="49" charset="0"/>
              </a:rPr>
            </a:br>
            <a:r>
              <a:rPr lang="en-IE" dirty="0" err="1">
                <a:solidFill>
                  <a:schemeClr val="bg1">
                    <a:lumMod val="75000"/>
                  </a:schemeClr>
                </a:solidFill>
                <a:latin typeface="Menlo" panose="020B0609030804020204" pitchFamily="49" charset="0"/>
              </a:rPr>
              <a:t>xAxisGroup.select</a:t>
            </a:r>
            <a:r>
              <a:rPr lang="en-IE" dirty="0">
                <a:solidFill>
                  <a:schemeClr val="bg1">
                    <a:lumMod val="75000"/>
                  </a:schemeClr>
                </a:solidFill>
                <a:latin typeface="Menlo" panose="020B0609030804020204" pitchFamily="49" charset="0"/>
              </a:rPr>
              <a:t>('.domain').remove()</a:t>
            </a:r>
          </a:p>
          <a:p>
            <a:pPr lvl="1"/>
            <a:br>
              <a:rPr lang="en-IE" dirty="0">
                <a:solidFill>
                  <a:schemeClr val="bg1">
                    <a:lumMod val="75000"/>
                  </a:schemeClr>
                </a:solidFill>
                <a:latin typeface="Menlo" panose="020B0609030804020204" pitchFamily="49" charset="0"/>
              </a:rPr>
            </a:br>
            <a:r>
              <a:rPr lang="en-IE" dirty="0" err="1">
                <a:solidFill>
                  <a:schemeClr val="bg1">
                    <a:lumMod val="75000"/>
                  </a:schemeClr>
                </a:solidFill>
                <a:latin typeface="Menlo" panose="020B0609030804020204" pitchFamily="49" charset="0"/>
              </a:rPr>
              <a:t>elementGroup.selectAll</a:t>
            </a:r>
            <a:r>
              <a:rPr lang="en-IE" dirty="0">
                <a:solidFill>
                  <a:schemeClr val="bg1">
                    <a:lumMod val="75000"/>
                  </a:schemeClr>
                </a:solidFill>
                <a:latin typeface="Menlo" panose="020B0609030804020204" pitchFamily="49" charset="0"/>
              </a:rPr>
              <a:t>('.bar').data(data)</a:t>
            </a:r>
          </a:p>
          <a:p>
            <a:pPr lvl="1"/>
            <a:r>
              <a:rPr lang="en-IE" dirty="0">
                <a:solidFill>
                  <a:schemeClr val="bg1">
                    <a:lumMod val="75000"/>
                  </a:schemeClr>
                </a:solidFill>
                <a:latin typeface="Menlo" panose="020B0609030804020204" pitchFamily="49" charset="0"/>
              </a:rPr>
              <a:t>	.call(</a:t>
            </a:r>
            <a:r>
              <a:rPr lang="en-IE" dirty="0" err="1">
                <a:solidFill>
                  <a:schemeClr val="bg1">
                    <a:lumMod val="75000"/>
                  </a:schemeClr>
                </a:solidFill>
                <a:latin typeface="Menlo" panose="020B0609030804020204" pitchFamily="49" charset="0"/>
              </a:rPr>
              <a:t>drawBar</a:t>
            </a:r>
            <a:r>
              <a:rPr lang="en-IE" dirty="0">
                <a:solidFill>
                  <a:schemeClr val="bg1">
                    <a:lumMod val="75000"/>
                  </a:schemeClr>
                </a:solidFill>
                <a:latin typeface="Menlo" panose="020B0609030804020204" pitchFamily="49" charset="0"/>
              </a:rPr>
              <a:t>)</a:t>
            </a:r>
          </a:p>
          <a:p>
            <a:br>
              <a:rPr lang="en-IE" dirty="0">
                <a:solidFill>
                  <a:srgbClr val="000000"/>
                </a:solidFill>
                <a:latin typeface="Menlo" panose="020B0609030804020204" pitchFamily="49" charset="0"/>
              </a:rPr>
            </a:br>
            <a:r>
              <a:rPr lang="en-IE" dirty="0">
                <a:solidFill>
                  <a:srgbClr val="000000"/>
                </a:solidFill>
                <a:latin typeface="Menlo" panose="020B0609030804020204" pitchFamily="49" charset="0"/>
              </a:rPr>
              <a:t>})</a:t>
            </a:r>
            <a:endParaRPr lang="en-IE" b="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17957968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A122CD-F50F-BC47-B172-5492F5A4E7DD}"/>
              </a:ext>
            </a:extLst>
          </p:cNvPr>
          <p:cNvSpPr/>
          <p:nvPr/>
        </p:nvSpPr>
        <p:spPr>
          <a:xfrm>
            <a:off x="0" y="0"/>
            <a:ext cx="4054415" cy="6858000"/>
          </a:xfrm>
          <a:prstGeom prst="rect">
            <a:avLst/>
          </a:pr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 name="TextBox 4">
            <a:extLst>
              <a:ext uri="{FF2B5EF4-FFF2-40B4-BE49-F238E27FC236}">
                <a16:creationId xmlns:a16="http://schemas.microsoft.com/office/drawing/2014/main" id="{E6D1C967-E3AA-0447-8ACF-B09FB461E1D3}"/>
              </a:ext>
            </a:extLst>
          </p:cNvPr>
          <p:cNvSpPr txBox="1"/>
          <p:nvPr/>
        </p:nvSpPr>
        <p:spPr>
          <a:xfrm>
            <a:off x="715820" y="1028343"/>
            <a:ext cx="2622431" cy="5078313"/>
          </a:xfrm>
          <a:prstGeom prst="rect">
            <a:avLst/>
          </a:prstGeom>
          <a:noFill/>
        </p:spPr>
        <p:txBody>
          <a:bodyPr wrap="square" rtlCol="0">
            <a:spAutoFit/>
          </a:bodyPr>
          <a:lstStyle/>
          <a:p>
            <a:r>
              <a:rPr lang="en-IE" b="1" dirty="0" err="1">
                <a:solidFill>
                  <a:schemeClr val="bg1">
                    <a:lumMod val="75000"/>
                  </a:schemeClr>
                </a:solidFill>
              </a:rPr>
              <a:t>Bloque</a:t>
            </a:r>
            <a:r>
              <a:rPr lang="en-IE" b="1" dirty="0">
                <a:solidFill>
                  <a:schemeClr val="bg1">
                    <a:lumMod val="75000"/>
                  </a:schemeClr>
                </a:solidFill>
              </a:rPr>
              <a:t> 1:</a:t>
            </a:r>
          </a:p>
          <a:p>
            <a:pPr lvl="0"/>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Constantes</a:t>
            </a:r>
            <a:endParaRPr lang="en-IE" dirty="0">
              <a:solidFill>
                <a:schemeClr val="bg1">
                  <a:lumMod val="75000"/>
                </a:schemeClr>
              </a:solidFill>
            </a:endParaRPr>
          </a:p>
          <a:p>
            <a:r>
              <a:rPr lang="en-US" dirty="0" err="1">
                <a:solidFill>
                  <a:schemeClr val="bg1">
                    <a:lumMod val="75000"/>
                  </a:schemeClr>
                </a:solidFill>
              </a:rPr>
              <a:t>Declarar</a:t>
            </a:r>
            <a:r>
              <a:rPr lang="en-US" dirty="0">
                <a:solidFill>
                  <a:schemeClr val="bg1">
                    <a:lumMod val="75000"/>
                  </a:schemeClr>
                </a:solidFill>
              </a:rPr>
              <a:t> el </a:t>
            </a:r>
            <a:r>
              <a:rPr lang="en-US" dirty="0" err="1">
                <a:solidFill>
                  <a:schemeClr val="bg1">
                    <a:lumMod val="75000"/>
                  </a:schemeClr>
                </a:solidFill>
              </a:rPr>
              <a:t>svg</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escala</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ejes</a:t>
            </a:r>
            <a:endParaRPr lang="en-IE" dirty="0">
              <a:solidFill>
                <a:schemeClr val="bg1">
                  <a:lumMod val="75000"/>
                </a:schemeClr>
              </a:solidFill>
            </a:endParaRPr>
          </a:p>
          <a:p>
            <a:pPr lvl="0"/>
            <a:r>
              <a:rPr lang="en-US" dirty="0">
                <a:solidFill>
                  <a:schemeClr val="bg1">
                    <a:lumMod val="75000"/>
                  </a:schemeClr>
                </a:solidFill>
              </a:rPr>
              <a:t>Tooltip</a:t>
            </a:r>
            <a:endParaRPr lang="en-IE" dirty="0">
              <a:solidFill>
                <a:schemeClr val="bg1">
                  <a:lumMod val="75000"/>
                </a:schemeClr>
              </a:solidFill>
            </a:endParaRPr>
          </a:p>
          <a:p>
            <a:r>
              <a:rPr lang="en-US" dirty="0">
                <a:solidFill>
                  <a:schemeClr val="bg1"/>
                </a:solidFill>
              </a:rPr>
              <a:t> </a:t>
            </a:r>
            <a:endParaRPr lang="en-IE" dirty="0">
              <a:solidFill>
                <a:schemeClr val="bg1"/>
              </a:solidFill>
            </a:endParaRPr>
          </a:p>
          <a:p>
            <a:r>
              <a:rPr lang="en-GB" b="1" dirty="0" err="1"/>
              <a:t>Bloque</a:t>
            </a:r>
            <a:r>
              <a:rPr lang="en-GB" b="1" dirty="0"/>
              <a:t> 2: data call</a:t>
            </a:r>
            <a:endParaRPr lang="en-IE" b="1" dirty="0"/>
          </a:p>
          <a:p>
            <a:pPr lvl="0"/>
            <a:r>
              <a:rPr lang="en-IE" dirty="0" err="1">
                <a:solidFill>
                  <a:schemeClr val="bg1">
                    <a:lumMod val="75000"/>
                  </a:schemeClr>
                </a:solidFill>
              </a:rPr>
              <a:t>Formato</a:t>
            </a:r>
            <a:r>
              <a:rPr lang="en-IE" dirty="0">
                <a:solidFill>
                  <a:schemeClr val="bg1">
                    <a:lumMod val="75000"/>
                  </a:schemeClr>
                </a:solidFill>
              </a:rPr>
              <a:t> de </a:t>
            </a:r>
            <a:r>
              <a:rPr lang="en-IE" dirty="0" err="1">
                <a:solidFill>
                  <a:schemeClr val="bg1">
                    <a:lumMod val="75000"/>
                  </a:schemeClr>
                </a:solidFill>
              </a:rPr>
              <a:t>datos</a:t>
            </a:r>
            <a:endParaRPr lang="en-IE" dirty="0">
              <a:solidFill>
                <a:schemeClr val="bg1">
                  <a:lumMod val="75000"/>
                </a:schemeClr>
              </a:solidFill>
            </a:endParaRPr>
          </a:p>
          <a:p>
            <a:pPr lvl="0"/>
            <a:r>
              <a:rPr lang="en-IE" dirty="0" err="1"/>
              <a:t>Añadir</a:t>
            </a:r>
            <a:r>
              <a:rPr lang="en-IE" dirty="0"/>
              <a:t> el </a:t>
            </a:r>
            <a:r>
              <a:rPr lang="en-IE" dirty="0" err="1"/>
              <a:t>dominio</a:t>
            </a:r>
            <a:r>
              <a:rPr lang="en-IE" dirty="0"/>
              <a:t> a la </a:t>
            </a:r>
            <a:r>
              <a:rPr lang="en-IE" dirty="0" err="1"/>
              <a:t>escala</a:t>
            </a:r>
            <a:endParaRPr lang="en-IE" dirty="0"/>
          </a:p>
          <a:p>
            <a:pPr lvl="0"/>
            <a:r>
              <a:rPr lang="en-IE" dirty="0" err="1">
                <a:solidFill>
                  <a:schemeClr val="bg1">
                    <a:lumMod val="75000"/>
                  </a:schemeClr>
                </a:solidFill>
              </a:rPr>
              <a:t>Llamar</a:t>
            </a:r>
            <a:r>
              <a:rPr lang="en-IE" dirty="0">
                <a:solidFill>
                  <a:schemeClr val="bg1">
                    <a:lumMod val="75000"/>
                  </a:schemeClr>
                </a:solidFill>
              </a:rPr>
              <a:t> a los </a:t>
            </a:r>
            <a:r>
              <a:rPr lang="en-IE" dirty="0" err="1">
                <a:solidFill>
                  <a:schemeClr val="bg1">
                    <a:lumMod val="75000"/>
                  </a:schemeClr>
                </a:solidFill>
              </a:rPr>
              <a:t>ejes</a:t>
            </a:r>
            <a:endParaRPr lang="en-IE" dirty="0">
              <a:solidFill>
                <a:schemeClr val="bg1">
                  <a:lumMod val="75000"/>
                </a:schemeClr>
              </a:solidFill>
            </a:endParaRPr>
          </a:p>
          <a:p>
            <a:pPr lvl="0"/>
            <a:r>
              <a:rPr lang="en-GB" dirty="0">
                <a:solidFill>
                  <a:schemeClr val="bg1">
                    <a:lumMod val="75000"/>
                  </a:schemeClr>
                </a:solidFill>
              </a:rPr>
              <a:t>Data binding </a:t>
            </a:r>
            <a:endParaRPr lang="en-IE" dirty="0">
              <a:solidFill>
                <a:schemeClr val="bg1">
                  <a:lumMod val="75000"/>
                </a:schemeClr>
              </a:solidFill>
            </a:endParaRPr>
          </a:p>
          <a:p>
            <a:pPr lvl="0"/>
            <a:r>
              <a:rPr lang="en-IE" dirty="0" err="1">
                <a:solidFill>
                  <a:schemeClr val="bg1">
                    <a:lumMod val="75000"/>
                  </a:schemeClr>
                </a:solidFill>
              </a:rPr>
              <a:t>Patrón</a:t>
            </a:r>
            <a:r>
              <a:rPr lang="en-IE" dirty="0">
                <a:solidFill>
                  <a:schemeClr val="bg1">
                    <a:lumMod val="75000"/>
                  </a:schemeClr>
                </a:solidFill>
              </a:rPr>
              <a:t> de </a:t>
            </a:r>
            <a:r>
              <a:rPr lang="en-IE" dirty="0" err="1">
                <a:solidFill>
                  <a:schemeClr val="bg1">
                    <a:lumMod val="75000"/>
                  </a:schemeClr>
                </a:solidFill>
              </a:rPr>
              <a:t>actualización</a:t>
            </a:r>
            <a:endParaRPr lang="en-IE" dirty="0">
              <a:solidFill>
                <a:schemeClr val="bg1">
                  <a:lumMod val="75000"/>
                </a:schemeClr>
              </a:solidFill>
            </a:endParaRPr>
          </a:p>
          <a:p>
            <a:r>
              <a:rPr lang="en-GB"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3:</a:t>
            </a:r>
            <a:endParaRPr lang="en-IE" b="1" dirty="0">
              <a:solidFill>
                <a:schemeClr val="bg1">
                  <a:lumMod val="75000"/>
                </a:schemeClr>
              </a:solidFill>
            </a:endParaRPr>
          </a:p>
          <a:p>
            <a:pPr lvl="0"/>
            <a:r>
              <a:rPr lang="en-IE" dirty="0" err="1">
                <a:solidFill>
                  <a:schemeClr val="bg1">
                    <a:lumMod val="75000"/>
                  </a:schemeClr>
                </a:solidFill>
              </a:rPr>
              <a:t>Definición</a:t>
            </a:r>
            <a:r>
              <a:rPr lang="en-IE" dirty="0">
                <a:solidFill>
                  <a:schemeClr val="bg1">
                    <a:lumMod val="75000"/>
                  </a:schemeClr>
                </a:solidFill>
              </a:rPr>
              <a:t> de </a:t>
            </a:r>
            <a:r>
              <a:rPr lang="en-IE" dirty="0" err="1">
                <a:solidFill>
                  <a:schemeClr val="bg1">
                    <a:lumMod val="75000"/>
                  </a:schemeClr>
                </a:solidFill>
              </a:rPr>
              <a:t>funciones</a:t>
            </a:r>
            <a:endParaRPr lang="en-IE" dirty="0">
              <a:solidFill>
                <a:schemeClr val="bg1">
                  <a:lumMod val="75000"/>
                </a:schemeClr>
              </a:solidFill>
            </a:endParaRPr>
          </a:p>
          <a:p>
            <a:endParaRPr lang="es-ES_tradnl" dirty="0"/>
          </a:p>
        </p:txBody>
      </p:sp>
      <p:sp>
        <p:nvSpPr>
          <p:cNvPr id="6" name="Rectangle 5">
            <a:extLst>
              <a:ext uri="{FF2B5EF4-FFF2-40B4-BE49-F238E27FC236}">
                <a16:creationId xmlns:a16="http://schemas.microsoft.com/office/drawing/2014/main" id="{0FA51F3F-2A43-7A47-90DD-7E98A7979AB0}"/>
              </a:ext>
            </a:extLst>
          </p:cNvPr>
          <p:cNvSpPr/>
          <p:nvPr/>
        </p:nvSpPr>
        <p:spPr>
          <a:xfrm>
            <a:off x="4054070" y="1166842"/>
            <a:ext cx="8137929" cy="4524315"/>
          </a:xfrm>
          <a:prstGeom prst="rect">
            <a:avLst/>
          </a:prstGeom>
        </p:spPr>
        <p:txBody>
          <a:bodyPr wrap="square">
            <a:spAutoFit/>
          </a:bodyPr>
          <a:lstStyle/>
          <a:p>
            <a:r>
              <a:rPr lang="en-IE" dirty="0">
                <a:solidFill>
                  <a:schemeClr val="bg1">
                    <a:lumMod val="75000"/>
                  </a:schemeClr>
                </a:solidFill>
                <a:latin typeface="Menlo" panose="020B0609030804020204" pitchFamily="49" charset="0"/>
              </a:rPr>
              <a:t>d3.json('</a:t>
            </a:r>
            <a:r>
              <a:rPr lang="en-IE" dirty="0" err="1">
                <a:solidFill>
                  <a:schemeClr val="bg1">
                    <a:lumMod val="75000"/>
                  </a:schemeClr>
                </a:solidFill>
                <a:latin typeface="Menlo" panose="020B0609030804020204" pitchFamily="49" charset="0"/>
              </a:rPr>
              <a:t>data.json</a:t>
            </a:r>
            <a:r>
              <a:rPr lang="en-IE" dirty="0">
                <a:solidFill>
                  <a:schemeClr val="bg1">
                    <a:lumMod val="75000"/>
                  </a:schemeClr>
                </a:solidFill>
                <a:latin typeface="Menlo" panose="020B0609030804020204" pitchFamily="49" charset="0"/>
              </a:rPr>
              <a:t>').then(data =&gt; {</a:t>
            </a:r>
          </a:p>
          <a:p>
            <a:pPr lvl="1"/>
            <a:r>
              <a:rPr lang="en-IE" dirty="0">
                <a:solidFill>
                  <a:schemeClr val="bg1">
                    <a:lumMod val="75000"/>
                  </a:schemeClr>
                </a:solidFill>
                <a:latin typeface="Menlo" panose="020B0609030804020204" pitchFamily="49" charset="0"/>
              </a:rPr>
              <a:t>data = </a:t>
            </a:r>
            <a:r>
              <a:rPr lang="en-IE" dirty="0" err="1">
                <a:solidFill>
                  <a:schemeClr val="bg1">
                    <a:lumMod val="75000"/>
                  </a:schemeClr>
                </a:solidFill>
                <a:latin typeface="Menlo" panose="020B0609030804020204" pitchFamily="49" charset="0"/>
              </a:rPr>
              <a:t>Object.values</a:t>
            </a:r>
            <a:r>
              <a:rPr lang="en-IE" dirty="0">
                <a:solidFill>
                  <a:schemeClr val="bg1">
                    <a:lumMod val="75000"/>
                  </a:schemeClr>
                </a:solidFill>
                <a:latin typeface="Menlo" panose="020B0609030804020204" pitchFamily="49" charset="0"/>
              </a:rPr>
              <a:t>(</a:t>
            </a:r>
            <a:r>
              <a:rPr lang="en-IE" dirty="0" err="1">
                <a:solidFill>
                  <a:schemeClr val="bg1">
                    <a:lumMod val="75000"/>
                  </a:schemeClr>
                </a:solidFill>
                <a:latin typeface="Menlo" panose="020B0609030804020204" pitchFamily="49" charset="0"/>
              </a:rPr>
              <a:t>data.worldCupWinners</a:t>
            </a:r>
            <a:r>
              <a:rPr lang="en-IE" dirty="0">
                <a:solidFill>
                  <a:schemeClr val="bg1">
                    <a:lumMod val="75000"/>
                  </a:schemeClr>
                </a:solidFill>
                <a:latin typeface="Menlo" panose="020B0609030804020204" pitchFamily="49" charset="0"/>
              </a:rPr>
              <a:t>)</a:t>
            </a:r>
          </a:p>
          <a:p>
            <a:pPr lvl="1"/>
            <a:r>
              <a:rPr lang="en-IE" dirty="0" err="1">
                <a:solidFill>
                  <a:schemeClr val="bg1">
                    <a:lumMod val="75000"/>
                  </a:schemeClr>
                </a:solidFill>
                <a:latin typeface="Menlo" panose="020B0609030804020204" pitchFamily="49" charset="0"/>
              </a:rPr>
              <a:t>data.map</a:t>
            </a:r>
            <a:r>
              <a:rPr lang="en-IE" dirty="0">
                <a:solidFill>
                  <a:schemeClr val="bg1">
                    <a:lumMod val="75000"/>
                  </a:schemeClr>
                </a:solidFill>
                <a:latin typeface="Menlo" panose="020B0609030804020204" pitchFamily="49" charset="0"/>
              </a:rPr>
              <a:t>(d =&gt; </a:t>
            </a:r>
            <a:r>
              <a:rPr lang="en-IE" dirty="0" err="1">
                <a:solidFill>
                  <a:schemeClr val="bg1">
                    <a:lumMod val="75000"/>
                  </a:schemeClr>
                </a:solidFill>
                <a:latin typeface="Menlo" panose="020B0609030804020204" pitchFamily="49" charset="0"/>
              </a:rPr>
              <a:t>d.titles</a:t>
            </a:r>
            <a:r>
              <a:rPr lang="en-IE" dirty="0">
                <a:solidFill>
                  <a:schemeClr val="bg1">
                    <a:lumMod val="75000"/>
                  </a:schemeClr>
                </a:solidFill>
                <a:latin typeface="Menlo" panose="020B0609030804020204" pitchFamily="49" charset="0"/>
              </a:rPr>
              <a:t> = +</a:t>
            </a:r>
            <a:r>
              <a:rPr lang="en-IE" dirty="0" err="1">
                <a:solidFill>
                  <a:schemeClr val="bg1">
                    <a:lumMod val="75000"/>
                  </a:schemeClr>
                </a:solidFill>
                <a:latin typeface="Menlo" panose="020B0609030804020204" pitchFamily="49" charset="0"/>
              </a:rPr>
              <a:t>d.titles</a:t>
            </a:r>
            <a:r>
              <a:rPr lang="en-IE" dirty="0">
                <a:solidFill>
                  <a:schemeClr val="bg1">
                    <a:lumMod val="75000"/>
                  </a:schemeClr>
                </a:solidFill>
                <a:latin typeface="Menlo" panose="020B0609030804020204" pitchFamily="49" charset="0"/>
              </a:rPr>
              <a:t>)</a:t>
            </a:r>
          </a:p>
          <a:p>
            <a:pPr lvl="1"/>
            <a:br>
              <a:rPr lang="en-IE" dirty="0">
                <a:solidFill>
                  <a:srgbClr val="000000"/>
                </a:solidFill>
                <a:latin typeface="Menlo" panose="020B0609030804020204" pitchFamily="49" charset="0"/>
              </a:rPr>
            </a:br>
            <a:r>
              <a:rPr lang="en-IE" dirty="0" err="1">
                <a:solidFill>
                  <a:srgbClr val="001080"/>
                </a:solidFill>
                <a:latin typeface="Menlo" panose="020B0609030804020204" pitchFamily="49" charset="0"/>
              </a:rPr>
              <a:t>x</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domain</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d3</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extent</a:t>
            </a:r>
            <a:r>
              <a:rPr lang="en-IE" dirty="0">
                <a:solidFill>
                  <a:srgbClr val="000000"/>
                </a:solidFill>
                <a:latin typeface="Menlo" panose="020B0609030804020204" pitchFamily="49" charset="0"/>
              </a:rPr>
              <a:t>(</a:t>
            </a:r>
            <a:r>
              <a:rPr lang="en-IE" dirty="0" err="1">
                <a:solidFill>
                  <a:srgbClr val="001080"/>
                </a:solidFill>
                <a:latin typeface="Menlo" panose="020B0609030804020204" pitchFamily="49" charset="0"/>
              </a:rPr>
              <a:t>data</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map</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d</a:t>
            </a:r>
            <a:r>
              <a:rPr lang="en-IE" dirty="0">
                <a:solidFill>
                  <a:srgbClr val="0000FF"/>
                </a:solidFill>
                <a:latin typeface="Menlo" panose="020B0609030804020204" pitchFamily="49" charset="0"/>
              </a:rPr>
              <a:t>=&gt;</a:t>
            </a:r>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titles</a:t>
            </a:r>
            <a:r>
              <a:rPr lang="en-IE" dirty="0">
                <a:solidFill>
                  <a:srgbClr val="000000"/>
                </a:solidFill>
                <a:latin typeface="Menlo" panose="020B0609030804020204" pitchFamily="49" charset="0"/>
              </a:rPr>
              <a:t>)))</a:t>
            </a:r>
          </a:p>
          <a:p>
            <a:pPr lvl="1"/>
            <a:r>
              <a:rPr lang="en-IE" dirty="0" err="1">
                <a:solidFill>
                  <a:srgbClr val="001080"/>
                </a:solidFill>
                <a:latin typeface="Menlo" panose="020B0609030804020204" pitchFamily="49" charset="0"/>
              </a:rPr>
              <a:t>y</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domain</a:t>
            </a:r>
            <a:r>
              <a:rPr lang="en-IE" dirty="0">
                <a:solidFill>
                  <a:srgbClr val="000000"/>
                </a:solidFill>
                <a:latin typeface="Menlo" panose="020B0609030804020204" pitchFamily="49" charset="0"/>
              </a:rPr>
              <a:t>(</a:t>
            </a:r>
            <a:r>
              <a:rPr lang="en-IE" dirty="0" err="1">
                <a:solidFill>
                  <a:srgbClr val="001080"/>
                </a:solidFill>
                <a:latin typeface="Menlo" panose="020B0609030804020204" pitchFamily="49" charset="0"/>
              </a:rPr>
              <a:t>data</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map</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d</a:t>
            </a:r>
            <a:r>
              <a:rPr lang="en-IE" dirty="0">
                <a:solidFill>
                  <a:srgbClr val="000000"/>
                </a:solidFill>
                <a:latin typeface="Menlo" panose="020B0609030804020204" pitchFamily="49" charset="0"/>
              </a:rPr>
              <a:t> </a:t>
            </a:r>
            <a:r>
              <a:rPr lang="en-IE" dirty="0">
                <a:solidFill>
                  <a:srgbClr val="0000FF"/>
                </a:solidFill>
                <a:latin typeface="Menlo" panose="020B0609030804020204" pitchFamily="49" charset="0"/>
              </a:rPr>
              <a:t>=&gt;</a:t>
            </a:r>
            <a:r>
              <a:rPr lang="en-IE" dirty="0">
                <a:solidFill>
                  <a:srgbClr val="000000"/>
                </a:solidFill>
                <a:latin typeface="Menlo" panose="020B0609030804020204" pitchFamily="49" charset="0"/>
              </a:rPr>
              <a:t> </a:t>
            </a:r>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country</a:t>
            </a:r>
            <a:r>
              <a:rPr lang="en-IE" dirty="0">
                <a:solidFill>
                  <a:srgbClr val="000000"/>
                </a:solidFill>
                <a:latin typeface="Menlo" panose="020B0609030804020204" pitchFamily="49" charset="0"/>
              </a:rPr>
              <a:t>))</a:t>
            </a:r>
          </a:p>
          <a:p>
            <a:pPr lvl="1"/>
            <a:br>
              <a:rPr lang="en-IE" dirty="0">
                <a:solidFill>
                  <a:srgbClr val="000000"/>
                </a:solidFill>
                <a:latin typeface="Menlo" panose="020B0609030804020204" pitchFamily="49" charset="0"/>
              </a:rPr>
            </a:br>
            <a:r>
              <a:rPr lang="en-IE" dirty="0" err="1">
                <a:solidFill>
                  <a:schemeClr val="bg1">
                    <a:lumMod val="75000"/>
                  </a:schemeClr>
                </a:solidFill>
                <a:latin typeface="Menlo" panose="020B0609030804020204" pitchFamily="49" charset="0"/>
              </a:rPr>
              <a:t>xAxisGroup.call</a:t>
            </a:r>
            <a:r>
              <a:rPr lang="en-IE" dirty="0">
                <a:solidFill>
                  <a:schemeClr val="bg1">
                    <a:lumMod val="75000"/>
                  </a:schemeClr>
                </a:solidFill>
                <a:latin typeface="Menlo" panose="020B0609030804020204" pitchFamily="49" charset="0"/>
              </a:rPr>
              <a:t>(</a:t>
            </a:r>
            <a:r>
              <a:rPr lang="en-IE" dirty="0" err="1">
                <a:solidFill>
                  <a:schemeClr val="bg1">
                    <a:lumMod val="75000"/>
                  </a:schemeClr>
                </a:solidFill>
                <a:latin typeface="Menlo" panose="020B0609030804020204" pitchFamily="49" charset="0"/>
              </a:rPr>
              <a:t>xAxis</a:t>
            </a:r>
            <a:r>
              <a:rPr lang="en-IE" dirty="0">
                <a:solidFill>
                  <a:schemeClr val="bg1">
                    <a:lumMod val="75000"/>
                  </a:schemeClr>
                </a:solidFill>
                <a:latin typeface="Menlo" panose="020B0609030804020204" pitchFamily="49" charset="0"/>
              </a:rPr>
              <a:t>)</a:t>
            </a:r>
          </a:p>
          <a:p>
            <a:pPr lvl="1"/>
            <a:r>
              <a:rPr lang="en-IE" dirty="0" err="1">
                <a:solidFill>
                  <a:schemeClr val="bg1">
                    <a:lumMod val="75000"/>
                  </a:schemeClr>
                </a:solidFill>
                <a:latin typeface="Menlo" panose="020B0609030804020204" pitchFamily="49" charset="0"/>
              </a:rPr>
              <a:t>yAxisGroup.call</a:t>
            </a:r>
            <a:r>
              <a:rPr lang="en-IE" dirty="0">
                <a:solidFill>
                  <a:schemeClr val="bg1">
                    <a:lumMod val="75000"/>
                  </a:schemeClr>
                </a:solidFill>
                <a:latin typeface="Menlo" panose="020B0609030804020204" pitchFamily="49" charset="0"/>
              </a:rPr>
              <a:t>(</a:t>
            </a:r>
            <a:r>
              <a:rPr lang="en-IE" dirty="0" err="1">
                <a:solidFill>
                  <a:schemeClr val="bg1">
                    <a:lumMod val="75000"/>
                  </a:schemeClr>
                </a:solidFill>
                <a:latin typeface="Menlo" panose="020B0609030804020204" pitchFamily="49" charset="0"/>
              </a:rPr>
              <a:t>yAxis</a:t>
            </a:r>
            <a:r>
              <a:rPr lang="en-IE" dirty="0">
                <a:solidFill>
                  <a:schemeClr val="bg1">
                    <a:lumMod val="75000"/>
                  </a:schemeClr>
                </a:solidFill>
                <a:latin typeface="Menlo" panose="020B0609030804020204" pitchFamily="49" charset="0"/>
              </a:rPr>
              <a:t>)</a:t>
            </a:r>
          </a:p>
          <a:p>
            <a:pPr lvl="1"/>
            <a:br>
              <a:rPr lang="en-IE" dirty="0">
                <a:solidFill>
                  <a:schemeClr val="bg1">
                    <a:lumMod val="75000"/>
                  </a:schemeClr>
                </a:solidFill>
                <a:latin typeface="Menlo" panose="020B0609030804020204" pitchFamily="49" charset="0"/>
              </a:rPr>
            </a:br>
            <a:r>
              <a:rPr lang="en-IE" dirty="0" err="1">
                <a:solidFill>
                  <a:schemeClr val="bg1">
                    <a:lumMod val="75000"/>
                  </a:schemeClr>
                </a:solidFill>
                <a:latin typeface="Menlo" panose="020B0609030804020204" pitchFamily="49" charset="0"/>
              </a:rPr>
              <a:t>xAxisGroup.select</a:t>
            </a:r>
            <a:r>
              <a:rPr lang="en-IE" dirty="0">
                <a:solidFill>
                  <a:schemeClr val="bg1">
                    <a:lumMod val="75000"/>
                  </a:schemeClr>
                </a:solidFill>
                <a:latin typeface="Menlo" panose="020B0609030804020204" pitchFamily="49" charset="0"/>
              </a:rPr>
              <a:t>('.domain').remove()</a:t>
            </a:r>
          </a:p>
          <a:p>
            <a:pPr lvl="1"/>
            <a:br>
              <a:rPr lang="en-IE" dirty="0">
                <a:solidFill>
                  <a:schemeClr val="bg1">
                    <a:lumMod val="75000"/>
                  </a:schemeClr>
                </a:solidFill>
                <a:latin typeface="Menlo" panose="020B0609030804020204" pitchFamily="49" charset="0"/>
              </a:rPr>
            </a:br>
            <a:r>
              <a:rPr lang="en-IE" dirty="0" err="1">
                <a:solidFill>
                  <a:schemeClr val="bg1">
                    <a:lumMod val="75000"/>
                  </a:schemeClr>
                </a:solidFill>
                <a:latin typeface="Menlo" panose="020B0609030804020204" pitchFamily="49" charset="0"/>
              </a:rPr>
              <a:t>elementGroup.selectAll</a:t>
            </a:r>
            <a:r>
              <a:rPr lang="en-IE" dirty="0">
                <a:solidFill>
                  <a:schemeClr val="bg1">
                    <a:lumMod val="75000"/>
                  </a:schemeClr>
                </a:solidFill>
                <a:latin typeface="Menlo" panose="020B0609030804020204" pitchFamily="49" charset="0"/>
              </a:rPr>
              <a:t>('.bar').data(data)</a:t>
            </a:r>
          </a:p>
          <a:p>
            <a:pPr lvl="1"/>
            <a:r>
              <a:rPr lang="en-IE" dirty="0">
                <a:solidFill>
                  <a:schemeClr val="bg1">
                    <a:lumMod val="75000"/>
                  </a:schemeClr>
                </a:solidFill>
                <a:latin typeface="Menlo" panose="020B0609030804020204" pitchFamily="49" charset="0"/>
              </a:rPr>
              <a:t>	.call(</a:t>
            </a:r>
            <a:r>
              <a:rPr lang="en-IE" dirty="0" err="1">
                <a:solidFill>
                  <a:schemeClr val="bg1">
                    <a:lumMod val="75000"/>
                  </a:schemeClr>
                </a:solidFill>
                <a:latin typeface="Menlo" panose="020B0609030804020204" pitchFamily="49" charset="0"/>
              </a:rPr>
              <a:t>drawBar</a:t>
            </a:r>
            <a:r>
              <a:rPr lang="en-IE" dirty="0">
                <a:solidFill>
                  <a:schemeClr val="bg1">
                    <a:lumMod val="75000"/>
                  </a:schemeClr>
                </a:solidFill>
                <a:latin typeface="Menlo" panose="020B0609030804020204" pitchFamily="49" charset="0"/>
              </a:rPr>
              <a:t>)</a:t>
            </a:r>
          </a:p>
          <a:p>
            <a:br>
              <a:rPr lang="en-IE" dirty="0">
                <a:solidFill>
                  <a:srgbClr val="000000"/>
                </a:solidFill>
                <a:latin typeface="Menlo" panose="020B0609030804020204" pitchFamily="49" charset="0"/>
              </a:rPr>
            </a:br>
            <a:r>
              <a:rPr lang="en-IE" dirty="0">
                <a:solidFill>
                  <a:srgbClr val="000000"/>
                </a:solidFill>
                <a:latin typeface="Menlo" panose="020B0609030804020204" pitchFamily="49" charset="0"/>
              </a:rPr>
              <a:t>})</a:t>
            </a:r>
            <a:endParaRPr lang="en-IE" b="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6599157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A122CD-F50F-BC47-B172-5492F5A4E7DD}"/>
              </a:ext>
            </a:extLst>
          </p:cNvPr>
          <p:cNvSpPr/>
          <p:nvPr/>
        </p:nvSpPr>
        <p:spPr>
          <a:xfrm>
            <a:off x="0" y="0"/>
            <a:ext cx="4054415" cy="6858000"/>
          </a:xfrm>
          <a:prstGeom prst="rect">
            <a:avLst/>
          </a:pr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 name="TextBox 4">
            <a:extLst>
              <a:ext uri="{FF2B5EF4-FFF2-40B4-BE49-F238E27FC236}">
                <a16:creationId xmlns:a16="http://schemas.microsoft.com/office/drawing/2014/main" id="{E6D1C967-E3AA-0447-8ACF-B09FB461E1D3}"/>
              </a:ext>
            </a:extLst>
          </p:cNvPr>
          <p:cNvSpPr txBox="1"/>
          <p:nvPr/>
        </p:nvSpPr>
        <p:spPr>
          <a:xfrm>
            <a:off x="715820" y="1028343"/>
            <a:ext cx="2622431" cy="5078313"/>
          </a:xfrm>
          <a:prstGeom prst="rect">
            <a:avLst/>
          </a:prstGeom>
          <a:noFill/>
        </p:spPr>
        <p:txBody>
          <a:bodyPr wrap="square" rtlCol="0">
            <a:spAutoFit/>
          </a:bodyPr>
          <a:lstStyle/>
          <a:p>
            <a:r>
              <a:rPr lang="en-IE" b="1" dirty="0" err="1">
                <a:solidFill>
                  <a:schemeClr val="bg1">
                    <a:lumMod val="75000"/>
                  </a:schemeClr>
                </a:solidFill>
              </a:rPr>
              <a:t>Bloque</a:t>
            </a:r>
            <a:r>
              <a:rPr lang="en-IE" b="1" dirty="0">
                <a:solidFill>
                  <a:schemeClr val="bg1">
                    <a:lumMod val="75000"/>
                  </a:schemeClr>
                </a:solidFill>
              </a:rPr>
              <a:t> 1:</a:t>
            </a:r>
          </a:p>
          <a:p>
            <a:pPr lvl="0"/>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Constantes</a:t>
            </a:r>
            <a:endParaRPr lang="en-IE" dirty="0">
              <a:solidFill>
                <a:schemeClr val="bg1">
                  <a:lumMod val="75000"/>
                </a:schemeClr>
              </a:solidFill>
            </a:endParaRPr>
          </a:p>
          <a:p>
            <a:r>
              <a:rPr lang="en-US" dirty="0" err="1">
                <a:solidFill>
                  <a:schemeClr val="bg1">
                    <a:lumMod val="75000"/>
                  </a:schemeClr>
                </a:solidFill>
              </a:rPr>
              <a:t>Declarar</a:t>
            </a:r>
            <a:r>
              <a:rPr lang="en-US" dirty="0">
                <a:solidFill>
                  <a:schemeClr val="bg1">
                    <a:lumMod val="75000"/>
                  </a:schemeClr>
                </a:solidFill>
              </a:rPr>
              <a:t> el </a:t>
            </a:r>
            <a:r>
              <a:rPr lang="en-US" dirty="0" err="1">
                <a:solidFill>
                  <a:schemeClr val="bg1">
                    <a:lumMod val="75000"/>
                  </a:schemeClr>
                </a:solidFill>
              </a:rPr>
              <a:t>svg</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escala</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ejes</a:t>
            </a:r>
            <a:endParaRPr lang="en-IE" dirty="0">
              <a:solidFill>
                <a:schemeClr val="bg1">
                  <a:lumMod val="75000"/>
                </a:schemeClr>
              </a:solidFill>
            </a:endParaRPr>
          </a:p>
          <a:p>
            <a:pPr lvl="0"/>
            <a:r>
              <a:rPr lang="en-US" dirty="0">
                <a:solidFill>
                  <a:schemeClr val="bg1">
                    <a:lumMod val="75000"/>
                  </a:schemeClr>
                </a:solidFill>
              </a:rPr>
              <a:t>Tooltip</a:t>
            </a:r>
            <a:endParaRPr lang="en-IE" dirty="0">
              <a:solidFill>
                <a:schemeClr val="bg1">
                  <a:lumMod val="75000"/>
                </a:schemeClr>
              </a:solidFill>
            </a:endParaRPr>
          </a:p>
          <a:p>
            <a:r>
              <a:rPr lang="en-US" dirty="0">
                <a:solidFill>
                  <a:schemeClr val="bg1"/>
                </a:solidFill>
              </a:rPr>
              <a:t> </a:t>
            </a:r>
            <a:endParaRPr lang="en-IE" dirty="0">
              <a:solidFill>
                <a:schemeClr val="bg1"/>
              </a:solidFill>
            </a:endParaRPr>
          </a:p>
          <a:p>
            <a:r>
              <a:rPr lang="en-GB" b="1" dirty="0" err="1"/>
              <a:t>Bloque</a:t>
            </a:r>
            <a:r>
              <a:rPr lang="en-GB" b="1" dirty="0"/>
              <a:t> 2: data call</a:t>
            </a:r>
            <a:endParaRPr lang="en-IE" b="1" dirty="0"/>
          </a:p>
          <a:p>
            <a:pPr lvl="0"/>
            <a:r>
              <a:rPr lang="en-IE" dirty="0" err="1">
                <a:solidFill>
                  <a:schemeClr val="bg1">
                    <a:lumMod val="75000"/>
                  </a:schemeClr>
                </a:solidFill>
              </a:rPr>
              <a:t>Formato</a:t>
            </a:r>
            <a:r>
              <a:rPr lang="en-IE" dirty="0">
                <a:solidFill>
                  <a:schemeClr val="bg1">
                    <a:lumMod val="75000"/>
                  </a:schemeClr>
                </a:solidFill>
              </a:rPr>
              <a:t> de </a:t>
            </a:r>
            <a:r>
              <a:rPr lang="en-IE" dirty="0" err="1">
                <a:solidFill>
                  <a:schemeClr val="bg1">
                    <a:lumMod val="75000"/>
                  </a:schemeClr>
                </a:solidFill>
              </a:rPr>
              <a:t>datos</a:t>
            </a:r>
            <a:endParaRPr lang="en-IE" dirty="0">
              <a:solidFill>
                <a:schemeClr val="bg1">
                  <a:lumMod val="75000"/>
                </a:schemeClr>
              </a:solidFill>
            </a:endParaRPr>
          </a:p>
          <a:p>
            <a:pPr lvl="0"/>
            <a:r>
              <a:rPr lang="en-IE" dirty="0" err="1">
                <a:solidFill>
                  <a:schemeClr val="bg1">
                    <a:lumMod val="75000"/>
                  </a:schemeClr>
                </a:solidFill>
              </a:rPr>
              <a:t>Añadir</a:t>
            </a:r>
            <a:r>
              <a:rPr lang="en-IE" dirty="0">
                <a:solidFill>
                  <a:schemeClr val="bg1">
                    <a:lumMod val="75000"/>
                  </a:schemeClr>
                </a:solidFill>
              </a:rPr>
              <a:t> el </a:t>
            </a:r>
            <a:r>
              <a:rPr lang="en-IE" dirty="0" err="1">
                <a:solidFill>
                  <a:schemeClr val="bg1">
                    <a:lumMod val="75000"/>
                  </a:schemeClr>
                </a:solidFill>
              </a:rPr>
              <a:t>dominio</a:t>
            </a:r>
            <a:r>
              <a:rPr lang="en-IE" dirty="0">
                <a:solidFill>
                  <a:schemeClr val="bg1">
                    <a:lumMod val="75000"/>
                  </a:schemeClr>
                </a:solidFill>
              </a:rPr>
              <a:t> a la </a:t>
            </a:r>
            <a:r>
              <a:rPr lang="en-IE" dirty="0" err="1">
                <a:solidFill>
                  <a:schemeClr val="bg1">
                    <a:lumMod val="75000"/>
                  </a:schemeClr>
                </a:solidFill>
              </a:rPr>
              <a:t>escala</a:t>
            </a:r>
            <a:endParaRPr lang="en-IE" dirty="0">
              <a:solidFill>
                <a:schemeClr val="bg1">
                  <a:lumMod val="75000"/>
                </a:schemeClr>
              </a:solidFill>
            </a:endParaRPr>
          </a:p>
          <a:p>
            <a:pPr lvl="0"/>
            <a:r>
              <a:rPr lang="en-IE" dirty="0" err="1"/>
              <a:t>Llamar</a:t>
            </a:r>
            <a:r>
              <a:rPr lang="en-IE" dirty="0"/>
              <a:t> a los </a:t>
            </a:r>
            <a:r>
              <a:rPr lang="en-IE" dirty="0" err="1"/>
              <a:t>ejes</a:t>
            </a:r>
            <a:endParaRPr lang="en-IE" dirty="0"/>
          </a:p>
          <a:p>
            <a:pPr lvl="0"/>
            <a:r>
              <a:rPr lang="en-GB" dirty="0">
                <a:solidFill>
                  <a:schemeClr val="bg1">
                    <a:lumMod val="75000"/>
                  </a:schemeClr>
                </a:solidFill>
              </a:rPr>
              <a:t>Data binding </a:t>
            </a:r>
            <a:endParaRPr lang="en-IE" dirty="0">
              <a:solidFill>
                <a:schemeClr val="bg1">
                  <a:lumMod val="75000"/>
                </a:schemeClr>
              </a:solidFill>
            </a:endParaRPr>
          </a:p>
          <a:p>
            <a:pPr lvl="0"/>
            <a:r>
              <a:rPr lang="en-IE" dirty="0" err="1">
                <a:solidFill>
                  <a:schemeClr val="bg1">
                    <a:lumMod val="75000"/>
                  </a:schemeClr>
                </a:solidFill>
              </a:rPr>
              <a:t>Patrón</a:t>
            </a:r>
            <a:r>
              <a:rPr lang="en-IE" dirty="0">
                <a:solidFill>
                  <a:schemeClr val="bg1">
                    <a:lumMod val="75000"/>
                  </a:schemeClr>
                </a:solidFill>
              </a:rPr>
              <a:t> de </a:t>
            </a:r>
            <a:r>
              <a:rPr lang="en-IE" dirty="0" err="1">
                <a:solidFill>
                  <a:schemeClr val="bg1">
                    <a:lumMod val="75000"/>
                  </a:schemeClr>
                </a:solidFill>
              </a:rPr>
              <a:t>actualización</a:t>
            </a:r>
            <a:endParaRPr lang="en-IE" dirty="0">
              <a:solidFill>
                <a:schemeClr val="bg1">
                  <a:lumMod val="75000"/>
                </a:schemeClr>
              </a:solidFill>
            </a:endParaRPr>
          </a:p>
          <a:p>
            <a:r>
              <a:rPr lang="en-GB"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3:</a:t>
            </a:r>
            <a:endParaRPr lang="en-IE" b="1" dirty="0">
              <a:solidFill>
                <a:schemeClr val="bg1">
                  <a:lumMod val="75000"/>
                </a:schemeClr>
              </a:solidFill>
            </a:endParaRPr>
          </a:p>
          <a:p>
            <a:pPr lvl="0"/>
            <a:r>
              <a:rPr lang="en-IE" dirty="0" err="1">
                <a:solidFill>
                  <a:schemeClr val="bg1">
                    <a:lumMod val="75000"/>
                  </a:schemeClr>
                </a:solidFill>
              </a:rPr>
              <a:t>Definición</a:t>
            </a:r>
            <a:r>
              <a:rPr lang="en-IE" dirty="0">
                <a:solidFill>
                  <a:schemeClr val="bg1">
                    <a:lumMod val="75000"/>
                  </a:schemeClr>
                </a:solidFill>
              </a:rPr>
              <a:t> de </a:t>
            </a:r>
            <a:r>
              <a:rPr lang="en-IE" dirty="0" err="1">
                <a:solidFill>
                  <a:schemeClr val="bg1">
                    <a:lumMod val="75000"/>
                  </a:schemeClr>
                </a:solidFill>
              </a:rPr>
              <a:t>funciones</a:t>
            </a:r>
            <a:endParaRPr lang="en-IE" dirty="0">
              <a:solidFill>
                <a:schemeClr val="bg1">
                  <a:lumMod val="75000"/>
                </a:schemeClr>
              </a:solidFill>
            </a:endParaRPr>
          </a:p>
          <a:p>
            <a:endParaRPr lang="es-ES_tradnl" dirty="0"/>
          </a:p>
        </p:txBody>
      </p:sp>
      <p:sp>
        <p:nvSpPr>
          <p:cNvPr id="6" name="Rectangle 5">
            <a:extLst>
              <a:ext uri="{FF2B5EF4-FFF2-40B4-BE49-F238E27FC236}">
                <a16:creationId xmlns:a16="http://schemas.microsoft.com/office/drawing/2014/main" id="{753DEA11-CFA7-2443-9631-83DCEF42CADB}"/>
              </a:ext>
            </a:extLst>
          </p:cNvPr>
          <p:cNvSpPr/>
          <p:nvPr/>
        </p:nvSpPr>
        <p:spPr>
          <a:xfrm>
            <a:off x="4054070" y="1166842"/>
            <a:ext cx="8137929" cy="4524315"/>
          </a:xfrm>
          <a:prstGeom prst="rect">
            <a:avLst/>
          </a:prstGeom>
        </p:spPr>
        <p:txBody>
          <a:bodyPr wrap="square">
            <a:spAutoFit/>
          </a:bodyPr>
          <a:lstStyle/>
          <a:p>
            <a:r>
              <a:rPr lang="en-IE" dirty="0">
                <a:solidFill>
                  <a:schemeClr val="bg1">
                    <a:lumMod val="75000"/>
                  </a:schemeClr>
                </a:solidFill>
                <a:latin typeface="Menlo" panose="020B0609030804020204" pitchFamily="49" charset="0"/>
              </a:rPr>
              <a:t>d3.json('</a:t>
            </a:r>
            <a:r>
              <a:rPr lang="en-IE" dirty="0" err="1">
                <a:solidFill>
                  <a:schemeClr val="bg1">
                    <a:lumMod val="75000"/>
                  </a:schemeClr>
                </a:solidFill>
                <a:latin typeface="Menlo" panose="020B0609030804020204" pitchFamily="49" charset="0"/>
              </a:rPr>
              <a:t>data.json</a:t>
            </a:r>
            <a:r>
              <a:rPr lang="en-IE" dirty="0">
                <a:solidFill>
                  <a:schemeClr val="bg1">
                    <a:lumMod val="75000"/>
                  </a:schemeClr>
                </a:solidFill>
                <a:latin typeface="Menlo" panose="020B0609030804020204" pitchFamily="49" charset="0"/>
              </a:rPr>
              <a:t>').then(data =&gt; {</a:t>
            </a:r>
          </a:p>
          <a:p>
            <a:pPr lvl="1"/>
            <a:r>
              <a:rPr lang="en-IE" dirty="0">
                <a:solidFill>
                  <a:schemeClr val="bg1">
                    <a:lumMod val="75000"/>
                  </a:schemeClr>
                </a:solidFill>
                <a:latin typeface="Menlo" panose="020B0609030804020204" pitchFamily="49" charset="0"/>
              </a:rPr>
              <a:t>data = </a:t>
            </a:r>
            <a:r>
              <a:rPr lang="en-IE" dirty="0" err="1">
                <a:solidFill>
                  <a:schemeClr val="bg1">
                    <a:lumMod val="75000"/>
                  </a:schemeClr>
                </a:solidFill>
                <a:latin typeface="Menlo" panose="020B0609030804020204" pitchFamily="49" charset="0"/>
              </a:rPr>
              <a:t>Object.values</a:t>
            </a:r>
            <a:r>
              <a:rPr lang="en-IE" dirty="0">
                <a:solidFill>
                  <a:schemeClr val="bg1">
                    <a:lumMod val="75000"/>
                  </a:schemeClr>
                </a:solidFill>
                <a:latin typeface="Menlo" panose="020B0609030804020204" pitchFamily="49" charset="0"/>
              </a:rPr>
              <a:t>(</a:t>
            </a:r>
            <a:r>
              <a:rPr lang="en-IE" dirty="0" err="1">
                <a:solidFill>
                  <a:schemeClr val="bg1">
                    <a:lumMod val="75000"/>
                  </a:schemeClr>
                </a:solidFill>
                <a:latin typeface="Menlo" panose="020B0609030804020204" pitchFamily="49" charset="0"/>
              </a:rPr>
              <a:t>data.worldCupWinners</a:t>
            </a:r>
            <a:r>
              <a:rPr lang="en-IE" dirty="0">
                <a:solidFill>
                  <a:schemeClr val="bg1">
                    <a:lumMod val="75000"/>
                  </a:schemeClr>
                </a:solidFill>
                <a:latin typeface="Menlo" panose="020B0609030804020204" pitchFamily="49" charset="0"/>
              </a:rPr>
              <a:t>)</a:t>
            </a:r>
          </a:p>
          <a:p>
            <a:pPr lvl="1"/>
            <a:r>
              <a:rPr lang="en-IE" dirty="0" err="1">
                <a:solidFill>
                  <a:schemeClr val="bg1">
                    <a:lumMod val="75000"/>
                  </a:schemeClr>
                </a:solidFill>
                <a:latin typeface="Menlo" panose="020B0609030804020204" pitchFamily="49" charset="0"/>
              </a:rPr>
              <a:t>data.map</a:t>
            </a:r>
            <a:r>
              <a:rPr lang="en-IE" dirty="0">
                <a:solidFill>
                  <a:schemeClr val="bg1">
                    <a:lumMod val="75000"/>
                  </a:schemeClr>
                </a:solidFill>
                <a:latin typeface="Menlo" panose="020B0609030804020204" pitchFamily="49" charset="0"/>
              </a:rPr>
              <a:t>(d =&gt; </a:t>
            </a:r>
            <a:r>
              <a:rPr lang="en-IE" dirty="0" err="1">
                <a:solidFill>
                  <a:schemeClr val="bg1">
                    <a:lumMod val="75000"/>
                  </a:schemeClr>
                </a:solidFill>
                <a:latin typeface="Menlo" panose="020B0609030804020204" pitchFamily="49" charset="0"/>
              </a:rPr>
              <a:t>d.titles</a:t>
            </a:r>
            <a:r>
              <a:rPr lang="en-IE" dirty="0">
                <a:solidFill>
                  <a:schemeClr val="bg1">
                    <a:lumMod val="75000"/>
                  </a:schemeClr>
                </a:solidFill>
                <a:latin typeface="Menlo" panose="020B0609030804020204" pitchFamily="49" charset="0"/>
              </a:rPr>
              <a:t> = +</a:t>
            </a:r>
            <a:r>
              <a:rPr lang="en-IE" dirty="0" err="1">
                <a:solidFill>
                  <a:schemeClr val="bg1">
                    <a:lumMod val="75000"/>
                  </a:schemeClr>
                </a:solidFill>
                <a:latin typeface="Menlo" panose="020B0609030804020204" pitchFamily="49" charset="0"/>
              </a:rPr>
              <a:t>d.titles</a:t>
            </a:r>
            <a:r>
              <a:rPr lang="en-IE" dirty="0">
                <a:solidFill>
                  <a:schemeClr val="bg1">
                    <a:lumMod val="75000"/>
                  </a:schemeClr>
                </a:solidFill>
                <a:latin typeface="Menlo" panose="020B0609030804020204" pitchFamily="49" charset="0"/>
              </a:rPr>
              <a:t>)</a:t>
            </a:r>
          </a:p>
          <a:p>
            <a:pPr lvl="1"/>
            <a:br>
              <a:rPr lang="en-IE" dirty="0">
                <a:solidFill>
                  <a:schemeClr val="bg1">
                    <a:lumMod val="75000"/>
                  </a:schemeClr>
                </a:solidFill>
                <a:latin typeface="Menlo" panose="020B0609030804020204" pitchFamily="49" charset="0"/>
              </a:rPr>
            </a:br>
            <a:r>
              <a:rPr lang="en-IE" dirty="0" err="1">
                <a:solidFill>
                  <a:schemeClr val="bg1">
                    <a:lumMod val="75000"/>
                  </a:schemeClr>
                </a:solidFill>
                <a:latin typeface="Menlo" panose="020B0609030804020204" pitchFamily="49" charset="0"/>
              </a:rPr>
              <a:t>x.domain</a:t>
            </a:r>
            <a:r>
              <a:rPr lang="en-IE" dirty="0">
                <a:solidFill>
                  <a:schemeClr val="bg1">
                    <a:lumMod val="75000"/>
                  </a:schemeClr>
                </a:solidFill>
                <a:latin typeface="Menlo" panose="020B0609030804020204" pitchFamily="49" charset="0"/>
              </a:rPr>
              <a:t>(d3.extent(</a:t>
            </a:r>
            <a:r>
              <a:rPr lang="en-IE" dirty="0" err="1">
                <a:solidFill>
                  <a:schemeClr val="bg1">
                    <a:lumMod val="75000"/>
                  </a:schemeClr>
                </a:solidFill>
                <a:latin typeface="Menlo" panose="020B0609030804020204" pitchFamily="49" charset="0"/>
              </a:rPr>
              <a:t>data.map</a:t>
            </a:r>
            <a:r>
              <a:rPr lang="en-IE" dirty="0">
                <a:solidFill>
                  <a:schemeClr val="bg1">
                    <a:lumMod val="75000"/>
                  </a:schemeClr>
                </a:solidFill>
                <a:latin typeface="Menlo" panose="020B0609030804020204" pitchFamily="49" charset="0"/>
              </a:rPr>
              <a:t>(d=&gt;</a:t>
            </a:r>
            <a:r>
              <a:rPr lang="en-IE" dirty="0" err="1">
                <a:solidFill>
                  <a:schemeClr val="bg1">
                    <a:lumMod val="75000"/>
                  </a:schemeClr>
                </a:solidFill>
                <a:latin typeface="Menlo" panose="020B0609030804020204" pitchFamily="49" charset="0"/>
              </a:rPr>
              <a:t>d.titles</a:t>
            </a:r>
            <a:r>
              <a:rPr lang="en-IE" dirty="0">
                <a:solidFill>
                  <a:schemeClr val="bg1">
                    <a:lumMod val="75000"/>
                  </a:schemeClr>
                </a:solidFill>
                <a:latin typeface="Menlo" panose="020B0609030804020204" pitchFamily="49" charset="0"/>
              </a:rPr>
              <a:t>)))</a:t>
            </a:r>
          </a:p>
          <a:p>
            <a:pPr lvl="1"/>
            <a:r>
              <a:rPr lang="en-IE" dirty="0" err="1">
                <a:solidFill>
                  <a:schemeClr val="bg1">
                    <a:lumMod val="75000"/>
                  </a:schemeClr>
                </a:solidFill>
                <a:latin typeface="Menlo" panose="020B0609030804020204" pitchFamily="49" charset="0"/>
              </a:rPr>
              <a:t>y.domain</a:t>
            </a:r>
            <a:r>
              <a:rPr lang="en-IE" dirty="0">
                <a:solidFill>
                  <a:schemeClr val="bg1">
                    <a:lumMod val="75000"/>
                  </a:schemeClr>
                </a:solidFill>
                <a:latin typeface="Menlo" panose="020B0609030804020204" pitchFamily="49" charset="0"/>
              </a:rPr>
              <a:t>(</a:t>
            </a:r>
            <a:r>
              <a:rPr lang="en-IE" dirty="0" err="1">
                <a:solidFill>
                  <a:schemeClr val="bg1">
                    <a:lumMod val="75000"/>
                  </a:schemeClr>
                </a:solidFill>
                <a:latin typeface="Menlo" panose="020B0609030804020204" pitchFamily="49" charset="0"/>
              </a:rPr>
              <a:t>data.map</a:t>
            </a:r>
            <a:r>
              <a:rPr lang="en-IE" dirty="0">
                <a:solidFill>
                  <a:schemeClr val="bg1">
                    <a:lumMod val="75000"/>
                  </a:schemeClr>
                </a:solidFill>
                <a:latin typeface="Menlo" panose="020B0609030804020204" pitchFamily="49" charset="0"/>
              </a:rPr>
              <a:t>(d =&gt; </a:t>
            </a:r>
            <a:r>
              <a:rPr lang="en-IE" dirty="0" err="1">
                <a:solidFill>
                  <a:schemeClr val="bg1">
                    <a:lumMod val="75000"/>
                  </a:schemeClr>
                </a:solidFill>
                <a:latin typeface="Menlo" panose="020B0609030804020204" pitchFamily="49" charset="0"/>
              </a:rPr>
              <a:t>d.country</a:t>
            </a:r>
            <a:r>
              <a:rPr lang="en-IE" dirty="0">
                <a:solidFill>
                  <a:schemeClr val="bg1">
                    <a:lumMod val="75000"/>
                  </a:schemeClr>
                </a:solidFill>
                <a:latin typeface="Menlo" panose="020B0609030804020204" pitchFamily="49" charset="0"/>
              </a:rPr>
              <a:t>))</a:t>
            </a:r>
          </a:p>
          <a:p>
            <a:pPr lvl="1"/>
            <a:br>
              <a:rPr lang="en-IE" dirty="0">
                <a:solidFill>
                  <a:srgbClr val="000000"/>
                </a:solidFill>
                <a:latin typeface="Menlo" panose="020B0609030804020204" pitchFamily="49" charset="0"/>
              </a:rPr>
            </a:br>
            <a:r>
              <a:rPr lang="en-IE" dirty="0" err="1">
                <a:solidFill>
                  <a:srgbClr val="0070C1"/>
                </a:solidFill>
                <a:latin typeface="Menlo" panose="020B0609030804020204" pitchFamily="49" charset="0"/>
              </a:rPr>
              <a:t>xAxisGroup</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call</a:t>
            </a:r>
            <a:r>
              <a:rPr lang="en-IE" dirty="0">
                <a:solidFill>
                  <a:srgbClr val="000000"/>
                </a:solidFill>
                <a:latin typeface="Menlo" panose="020B0609030804020204" pitchFamily="49" charset="0"/>
              </a:rPr>
              <a:t>(</a:t>
            </a:r>
            <a:r>
              <a:rPr lang="en-IE" dirty="0" err="1">
                <a:solidFill>
                  <a:srgbClr val="0070C1"/>
                </a:solidFill>
                <a:latin typeface="Menlo" panose="020B0609030804020204" pitchFamily="49" charset="0"/>
              </a:rPr>
              <a:t>xAxis</a:t>
            </a:r>
            <a:r>
              <a:rPr lang="en-IE" dirty="0">
                <a:solidFill>
                  <a:srgbClr val="000000"/>
                </a:solidFill>
                <a:latin typeface="Menlo" panose="020B0609030804020204" pitchFamily="49" charset="0"/>
              </a:rPr>
              <a:t>)</a:t>
            </a:r>
          </a:p>
          <a:p>
            <a:pPr lvl="1"/>
            <a:r>
              <a:rPr lang="en-IE" dirty="0" err="1">
                <a:solidFill>
                  <a:srgbClr val="0070C1"/>
                </a:solidFill>
                <a:latin typeface="Menlo" panose="020B0609030804020204" pitchFamily="49" charset="0"/>
              </a:rPr>
              <a:t>yAxisGroup</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call</a:t>
            </a:r>
            <a:r>
              <a:rPr lang="en-IE" dirty="0">
                <a:solidFill>
                  <a:srgbClr val="000000"/>
                </a:solidFill>
                <a:latin typeface="Menlo" panose="020B0609030804020204" pitchFamily="49" charset="0"/>
              </a:rPr>
              <a:t>(</a:t>
            </a:r>
            <a:r>
              <a:rPr lang="en-IE" dirty="0" err="1">
                <a:solidFill>
                  <a:srgbClr val="0070C1"/>
                </a:solidFill>
                <a:latin typeface="Menlo" panose="020B0609030804020204" pitchFamily="49" charset="0"/>
              </a:rPr>
              <a:t>yAxis</a:t>
            </a:r>
            <a:r>
              <a:rPr lang="en-IE" dirty="0">
                <a:solidFill>
                  <a:srgbClr val="000000"/>
                </a:solidFill>
                <a:latin typeface="Menlo" panose="020B0609030804020204" pitchFamily="49" charset="0"/>
              </a:rPr>
              <a:t>)</a:t>
            </a:r>
          </a:p>
          <a:p>
            <a:pPr lvl="1"/>
            <a:br>
              <a:rPr lang="en-IE" dirty="0">
                <a:solidFill>
                  <a:srgbClr val="000000"/>
                </a:solidFill>
                <a:latin typeface="Menlo" panose="020B0609030804020204" pitchFamily="49" charset="0"/>
              </a:rPr>
            </a:br>
            <a:r>
              <a:rPr lang="en-IE" dirty="0" err="1">
                <a:solidFill>
                  <a:srgbClr val="0070C1"/>
                </a:solidFill>
                <a:latin typeface="Menlo" panose="020B0609030804020204" pitchFamily="49" charset="0"/>
              </a:rPr>
              <a:t>xAxisGroup</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select</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'.domain'</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remove</a:t>
            </a:r>
            <a:r>
              <a:rPr lang="en-IE" dirty="0">
                <a:solidFill>
                  <a:srgbClr val="000000"/>
                </a:solidFill>
                <a:latin typeface="Menlo" panose="020B0609030804020204" pitchFamily="49" charset="0"/>
              </a:rPr>
              <a:t>()</a:t>
            </a:r>
          </a:p>
          <a:p>
            <a:pPr lvl="1"/>
            <a:br>
              <a:rPr lang="en-IE" dirty="0">
                <a:solidFill>
                  <a:srgbClr val="000000"/>
                </a:solidFill>
                <a:latin typeface="Menlo" panose="020B0609030804020204" pitchFamily="49" charset="0"/>
              </a:rPr>
            </a:br>
            <a:r>
              <a:rPr lang="en-IE" dirty="0" err="1">
                <a:solidFill>
                  <a:schemeClr val="bg1">
                    <a:lumMod val="75000"/>
                  </a:schemeClr>
                </a:solidFill>
                <a:latin typeface="Menlo" panose="020B0609030804020204" pitchFamily="49" charset="0"/>
              </a:rPr>
              <a:t>elementGroup.selectAll</a:t>
            </a:r>
            <a:r>
              <a:rPr lang="en-IE" dirty="0">
                <a:solidFill>
                  <a:schemeClr val="bg1">
                    <a:lumMod val="75000"/>
                  </a:schemeClr>
                </a:solidFill>
                <a:latin typeface="Menlo" panose="020B0609030804020204" pitchFamily="49" charset="0"/>
              </a:rPr>
              <a:t>('.bar').data(data)</a:t>
            </a:r>
          </a:p>
          <a:p>
            <a:pPr lvl="1"/>
            <a:r>
              <a:rPr lang="en-IE" dirty="0">
                <a:solidFill>
                  <a:schemeClr val="bg1">
                    <a:lumMod val="75000"/>
                  </a:schemeClr>
                </a:solidFill>
                <a:latin typeface="Menlo" panose="020B0609030804020204" pitchFamily="49" charset="0"/>
              </a:rPr>
              <a:t>	.call(</a:t>
            </a:r>
            <a:r>
              <a:rPr lang="en-IE" dirty="0" err="1">
                <a:solidFill>
                  <a:schemeClr val="bg1">
                    <a:lumMod val="75000"/>
                  </a:schemeClr>
                </a:solidFill>
                <a:latin typeface="Menlo" panose="020B0609030804020204" pitchFamily="49" charset="0"/>
              </a:rPr>
              <a:t>drawBar</a:t>
            </a:r>
            <a:r>
              <a:rPr lang="en-IE" dirty="0">
                <a:solidFill>
                  <a:schemeClr val="bg1">
                    <a:lumMod val="75000"/>
                  </a:schemeClr>
                </a:solidFill>
                <a:latin typeface="Menlo" panose="020B0609030804020204" pitchFamily="49" charset="0"/>
              </a:rPr>
              <a:t>)</a:t>
            </a:r>
          </a:p>
          <a:p>
            <a:br>
              <a:rPr lang="en-IE" dirty="0">
                <a:solidFill>
                  <a:srgbClr val="000000"/>
                </a:solidFill>
                <a:latin typeface="Menlo" panose="020B0609030804020204" pitchFamily="49" charset="0"/>
              </a:rPr>
            </a:br>
            <a:r>
              <a:rPr lang="en-IE" dirty="0">
                <a:solidFill>
                  <a:srgbClr val="000000"/>
                </a:solidFill>
                <a:latin typeface="Menlo" panose="020B0609030804020204" pitchFamily="49" charset="0"/>
              </a:rPr>
              <a:t>})</a:t>
            </a:r>
            <a:endParaRPr lang="en-IE" b="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367640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A122CD-F50F-BC47-B172-5492F5A4E7DD}"/>
              </a:ext>
            </a:extLst>
          </p:cNvPr>
          <p:cNvSpPr/>
          <p:nvPr/>
        </p:nvSpPr>
        <p:spPr>
          <a:xfrm>
            <a:off x="0" y="0"/>
            <a:ext cx="4054415" cy="6858000"/>
          </a:xfrm>
          <a:prstGeom prst="rect">
            <a:avLst/>
          </a:pr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 name="TextBox 4">
            <a:extLst>
              <a:ext uri="{FF2B5EF4-FFF2-40B4-BE49-F238E27FC236}">
                <a16:creationId xmlns:a16="http://schemas.microsoft.com/office/drawing/2014/main" id="{E6D1C967-E3AA-0447-8ACF-B09FB461E1D3}"/>
              </a:ext>
            </a:extLst>
          </p:cNvPr>
          <p:cNvSpPr txBox="1"/>
          <p:nvPr/>
        </p:nvSpPr>
        <p:spPr>
          <a:xfrm>
            <a:off x="715820" y="1028343"/>
            <a:ext cx="2622431" cy="5078313"/>
          </a:xfrm>
          <a:prstGeom prst="rect">
            <a:avLst/>
          </a:prstGeom>
          <a:noFill/>
        </p:spPr>
        <p:txBody>
          <a:bodyPr wrap="square" rtlCol="0">
            <a:spAutoFit/>
          </a:bodyPr>
          <a:lstStyle/>
          <a:p>
            <a:r>
              <a:rPr lang="en-IE" b="1" dirty="0" err="1">
                <a:solidFill>
                  <a:schemeClr val="bg1">
                    <a:lumMod val="75000"/>
                  </a:schemeClr>
                </a:solidFill>
              </a:rPr>
              <a:t>Bloque</a:t>
            </a:r>
            <a:r>
              <a:rPr lang="en-IE" b="1" dirty="0">
                <a:solidFill>
                  <a:schemeClr val="bg1">
                    <a:lumMod val="75000"/>
                  </a:schemeClr>
                </a:solidFill>
              </a:rPr>
              <a:t> 1:</a:t>
            </a:r>
          </a:p>
          <a:p>
            <a:pPr lvl="0"/>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Constantes</a:t>
            </a:r>
            <a:endParaRPr lang="en-IE" dirty="0">
              <a:solidFill>
                <a:schemeClr val="bg1">
                  <a:lumMod val="75000"/>
                </a:schemeClr>
              </a:solidFill>
            </a:endParaRPr>
          </a:p>
          <a:p>
            <a:r>
              <a:rPr lang="en-US" dirty="0" err="1">
                <a:solidFill>
                  <a:schemeClr val="bg1">
                    <a:lumMod val="75000"/>
                  </a:schemeClr>
                </a:solidFill>
              </a:rPr>
              <a:t>Declarar</a:t>
            </a:r>
            <a:r>
              <a:rPr lang="en-US" dirty="0">
                <a:solidFill>
                  <a:schemeClr val="bg1">
                    <a:lumMod val="75000"/>
                  </a:schemeClr>
                </a:solidFill>
              </a:rPr>
              <a:t> el </a:t>
            </a:r>
            <a:r>
              <a:rPr lang="en-US" dirty="0" err="1">
                <a:solidFill>
                  <a:schemeClr val="bg1">
                    <a:lumMod val="75000"/>
                  </a:schemeClr>
                </a:solidFill>
              </a:rPr>
              <a:t>svg</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escala</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ejes</a:t>
            </a:r>
            <a:endParaRPr lang="en-IE" dirty="0">
              <a:solidFill>
                <a:schemeClr val="bg1">
                  <a:lumMod val="75000"/>
                </a:schemeClr>
              </a:solidFill>
            </a:endParaRPr>
          </a:p>
          <a:p>
            <a:pPr lvl="0"/>
            <a:r>
              <a:rPr lang="en-US" dirty="0">
                <a:solidFill>
                  <a:schemeClr val="bg1">
                    <a:lumMod val="75000"/>
                  </a:schemeClr>
                </a:solidFill>
              </a:rPr>
              <a:t>Tooltip</a:t>
            </a:r>
            <a:endParaRPr lang="en-IE" dirty="0">
              <a:solidFill>
                <a:schemeClr val="bg1">
                  <a:lumMod val="75000"/>
                </a:schemeClr>
              </a:solidFill>
            </a:endParaRPr>
          </a:p>
          <a:p>
            <a:r>
              <a:rPr lang="en-US" dirty="0">
                <a:solidFill>
                  <a:schemeClr val="bg1"/>
                </a:solidFill>
              </a:rPr>
              <a:t> </a:t>
            </a:r>
            <a:endParaRPr lang="en-IE" dirty="0">
              <a:solidFill>
                <a:schemeClr val="bg1"/>
              </a:solidFill>
            </a:endParaRPr>
          </a:p>
          <a:p>
            <a:r>
              <a:rPr lang="en-GB" b="1" dirty="0" err="1"/>
              <a:t>Bloque</a:t>
            </a:r>
            <a:r>
              <a:rPr lang="en-GB" b="1" dirty="0"/>
              <a:t> 2: data call</a:t>
            </a:r>
            <a:endParaRPr lang="en-IE" b="1" dirty="0"/>
          </a:p>
          <a:p>
            <a:pPr lvl="0"/>
            <a:r>
              <a:rPr lang="en-IE" dirty="0" err="1">
                <a:solidFill>
                  <a:schemeClr val="bg1">
                    <a:lumMod val="75000"/>
                  </a:schemeClr>
                </a:solidFill>
              </a:rPr>
              <a:t>Formato</a:t>
            </a:r>
            <a:r>
              <a:rPr lang="en-IE" dirty="0">
                <a:solidFill>
                  <a:schemeClr val="bg1">
                    <a:lumMod val="75000"/>
                  </a:schemeClr>
                </a:solidFill>
              </a:rPr>
              <a:t> de </a:t>
            </a:r>
            <a:r>
              <a:rPr lang="en-IE" dirty="0" err="1">
                <a:solidFill>
                  <a:schemeClr val="bg1">
                    <a:lumMod val="75000"/>
                  </a:schemeClr>
                </a:solidFill>
              </a:rPr>
              <a:t>datos</a:t>
            </a:r>
            <a:endParaRPr lang="en-IE" dirty="0">
              <a:solidFill>
                <a:schemeClr val="bg1">
                  <a:lumMod val="75000"/>
                </a:schemeClr>
              </a:solidFill>
            </a:endParaRPr>
          </a:p>
          <a:p>
            <a:pPr lvl="0"/>
            <a:r>
              <a:rPr lang="en-IE" dirty="0" err="1">
                <a:solidFill>
                  <a:schemeClr val="bg1">
                    <a:lumMod val="75000"/>
                  </a:schemeClr>
                </a:solidFill>
              </a:rPr>
              <a:t>Añadir</a:t>
            </a:r>
            <a:r>
              <a:rPr lang="en-IE" dirty="0">
                <a:solidFill>
                  <a:schemeClr val="bg1">
                    <a:lumMod val="75000"/>
                  </a:schemeClr>
                </a:solidFill>
              </a:rPr>
              <a:t> el </a:t>
            </a:r>
            <a:r>
              <a:rPr lang="en-IE" dirty="0" err="1">
                <a:solidFill>
                  <a:schemeClr val="bg1">
                    <a:lumMod val="75000"/>
                  </a:schemeClr>
                </a:solidFill>
              </a:rPr>
              <a:t>dominio</a:t>
            </a:r>
            <a:r>
              <a:rPr lang="en-IE" dirty="0">
                <a:solidFill>
                  <a:schemeClr val="bg1">
                    <a:lumMod val="75000"/>
                  </a:schemeClr>
                </a:solidFill>
              </a:rPr>
              <a:t> a la </a:t>
            </a:r>
            <a:r>
              <a:rPr lang="en-IE" dirty="0" err="1">
                <a:solidFill>
                  <a:schemeClr val="bg1">
                    <a:lumMod val="75000"/>
                  </a:schemeClr>
                </a:solidFill>
              </a:rPr>
              <a:t>escala</a:t>
            </a:r>
            <a:endParaRPr lang="en-IE" dirty="0">
              <a:solidFill>
                <a:schemeClr val="bg1">
                  <a:lumMod val="75000"/>
                </a:schemeClr>
              </a:solidFill>
            </a:endParaRPr>
          </a:p>
          <a:p>
            <a:pPr lvl="0"/>
            <a:r>
              <a:rPr lang="en-IE" dirty="0" err="1">
                <a:solidFill>
                  <a:schemeClr val="bg1">
                    <a:lumMod val="75000"/>
                  </a:schemeClr>
                </a:solidFill>
              </a:rPr>
              <a:t>Llamar</a:t>
            </a:r>
            <a:r>
              <a:rPr lang="en-IE" dirty="0">
                <a:solidFill>
                  <a:schemeClr val="bg1">
                    <a:lumMod val="75000"/>
                  </a:schemeClr>
                </a:solidFill>
              </a:rPr>
              <a:t> a los </a:t>
            </a:r>
            <a:r>
              <a:rPr lang="en-IE" dirty="0" err="1">
                <a:solidFill>
                  <a:schemeClr val="bg1">
                    <a:lumMod val="75000"/>
                  </a:schemeClr>
                </a:solidFill>
              </a:rPr>
              <a:t>ejes</a:t>
            </a:r>
            <a:endParaRPr lang="en-IE" dirty="0">
              <a:solidFill>
                <a:schemeClr val="bg1">
                  <a:lumMod val="75000"/>
                </a:schemeClr>
              </a:solidFill>
            </a:endParaRPr>
          </a:p>
          <a:p>
            <a:pPr lvl="0"/>
            <a:r>
              <a:rPr lang="en-GB" dirty="0"/>
              <a:t>Data binding </a:t>
            </a:r>
            <a:endParaRPr lang="en-IE" dirty="0"/>
          </a:p>
          <a:p>
            <a:pPr lvl="0"/>
            <a:r>
              <a:rPr lang="en-IE" dirty="0" err="1">
                <a:solidFill>
                  <a:schemeClr val="bg1">
                    <a:lumMod val="75000"/>
                  </a:schemeClr>
                </a:solidFill>
              </a:rPr>
              <a:t>Patrón</a:t>
            </a:r>
            <a:r>
              <a:rPr lang="en-IE" dirty="0">
                <a:solidFill>
                  <a:schemeClr val="bg1">
                    <a:lumMod val="75000"/>
                  </a:schemeClr>
                </a:solidFill>
              </a:rPr>
              <a:t> de </a:t>
            </a:r>
            <a:r>
              <a:rPr lang="en-IE" dirty="0" err="1">
                <a:solidFill>
                  <a:schemeClr val="bg1">
                    <a:lumMod val="75000"/>
                  </a:schemeClr>
                </a:solidFill>
              </a:rPr>
              <a:t>actualización</a:t>
            </a:r>
            <a:endParaRPr lang="en-IE" dirty="0">
              <a:solidFill>
                <a:schemeClr val="bg1">
                  <a:lumMod val="75000"/>
                </a:schemeClr>
              </a:solidFill>
            </a:endParaRPr>
          </a:p>
          <a:p>
            <a:r>
              <a:rPr lang="en-GB"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3:</a:t>
            </a:r>
            <a:endParaRPr lang="en-IE" b="1" dirty="0">
              <a:solidFill>
                <a:schemeClr val="bg1">
                  <a:lumMod val="75000"/>
                </a:schemeClr>
              </a:solidFill>
            </a:endParaRPr>
          </a:p>
          <a:p>
            <a:pPr lvl="0"/>
            <a:r>
              <a:rPr lang="en-IE" dirty="0" err="1">
                <a:solidFill>
                  <a:schemeClr val="bg1">
                    <a:lumMod val="75000"/>
                  </a:schemeClr>
                </a:solidFill>
              </a:rPr>
              <a:t>Definición</a:t>
            </a:r>
            <a:r>
              <a:rPr lang="en-IE" dirty="0">
                <a:solidFill>
                  <a:schemeClr val="bg1">
                    <a:lumMod val="75000"/>
                  </a:schemeClr>
                </a:solidFill>
              </a:rPr>
              <a:t> de </a:t>
            </a:r>
            <a:r>
              <a:rPr lang="en-IE" dirty="0" err="1">
                <a:solidFill>
                  <a:schemeClr val="bg1">
                    <a:lumMod val="75000"/>
                  </a:schemeClr>
                </a:solidFill>
              </a:rPr>
              <a:t>funciones</a:t>
            </a:r>
            <a:endParaRPr lang="en-IE" dirty="0">
              <a:solidFill>
                <a:schemeClr val="bg1">
                  <a:lumMod val="75000"/>
                </a:schemeClr>
              </a:solidFill>
            </a:endParaRPr>
          </a:p>
          <a:p>
            <a:endParaRPr lang="es-ES_tradnl" dirty="0"/>
          </a:p>
        </p:txBody>
      </p:sp>
      <p:sp>
        <p:nvSpPr>
          <p:cNvPr id="6" name="Rectangle 5">
            <a:extLst>
              <a:ext uri="{FF2B5EF4-FFF2-40B4-BE49-F238E27FC236}">
                <a16:creationId xmlns:a16="http://schemas.microsoft.com/office/drawing/2014/main" id="{EECCD53C-59B7-8141-A353-15038853D5AF}"/>
              </a:ext>
            </a:extLst>
          </p:cNvPr>
          <p:cNvSpPr/>
          <p:nvPr/>
        </p:nvSpPr>
        <p:spPr>
          <a:xfrm>
            <a:off x="4054070" y="1166842"/>
            <a:ext cx="8137929" cy="4524315"/>
          </a:xfrm>
          <a:prstGeom prst="rect">
            <a:avLst/>
          </a:prstGeom>
        </p:spPr>
        <p:txBody>
          <a:bodyPr wrap="square">
            <a:spAutoFit/>
          </a:bodyPr>
          <a:lstStyle/>
          <a:p>
            <a:r>
              <a:rPr lang="en-IE" dirty="0">
                <a:solidFill>
                  <a:schemeClr val="bg1">
                    <a:lumMod val="75000"/>
                  </a:schemeClr>
                </a:solidFill>
                <a:latin typeface="Menlo" panose="020B0609030804020204" pitchFamily="49" charset="0"/>
              </a:rPr>
              <a:t>d3.json('</a:t>
            </a:r>
            <a:r>
              <a:rPr lang="en-IE" dirty="0" err="1">
                <a:solidFill>
                  <a:schemeClr val="bg1">
                    <a:lumMod val="75000"/>
                  </a:schemeClr>
                </a:solidFill>
                <a:latin typeface="Menlo" panose="020B0609030804020204" pitchFamily="49" charset="0"/>
              </a:rPr>
              <a:t>data.json</a:t>
            </a:r>
            <a:r>
              <a:rPr lang="en-IE" dirty="0">
                <a:solidFill>
                  <a:schemeClr val="bg1">
                    <a:lumMod val="75000"/>
                  </a:schemeClr>
                </a:solidFill>
                <a:latin typeface="Menlo" panose="020B0609030804020204" pitchFamily="49" charset="0"/>
              </a:rPr>
              <a:t>').then(data =&gt; {</a:t>
            </a:r>
          </a:p>
          <a:p>
            <a:pPr lvl="1"/>
            <a:r>
              <a:rPr lang="en-IE" dirty="0">
                <a:solidFill>
                  <a:schemeClr val="bg1">
                    <a:lumMod val="75000"/>
                  </a:schemeClr>
                </a:solidFill>
                <a:latin typeface="Menlo" panose="020B0609030804020204" pitchFamily="49" charset="0"/>
              </a:rPr>
              <a:t>data = </a:t>
            </a:r>
            <a:r>
              <a:rPr lang="en-IE" dirty="0" err="1">
                <a:solidFill>
                  <a:schemeClr val="bg1">
                    <a:lumMod val="75000"/>
                  </a:schemeClr>
                </a:solidFill>
                <a:latin typeface="Menlo" panose="020B0609030804020204" pitchFamily="49" charset="0"/>
              </a:rPr>
              <a:t>Object.values</a:t>
            </a:r>
            <a:r>
              <a:rPr lang="en-IE" dirty="0">
                <a:solidFill>
                  <a:schemeClr val="bg1">
                    <a:lumMod val="75000"/>
                  </a:schemeClr>
                </a:solidFill>
                <a:latin typeface="Menlo" panose="020B0609030804020204" pitchFamily="49" charset="0"/>
              </a:rPr>
              <a:t>(</a:t>
            </a:r>
            <a:r>
              <a:rPr lang="en-IE" dirty="0" err="1">
                <a:solidFill>
                  <a:schemeClr val="bg1">
                    <a:lumMod val="75000"/>
                  </a:schemeClr>
                </a:solidFill>
                <a:latin typeface="Menlo" panose="020B0609030804020204" pitchFamily="49" charset="0"/>
              </a:rPr>
              <a:t>data.worldCupWinners</a:t>
            </a:r>
            <a:r>
              <a:rPr lang="en-IE" dirty="0">
                <a:solidFill>
                  <a:schemeClr val="bg1">
                    <a:lumMod val="75000"/>
                  </a:schemeClr>
                </a:solidFill>
                <a:latin typeface="Menlo" panose="020B0609030804020204" pitchFamily="49" charset="0"/>
              </a:rPr>
              <a:t>)</a:t>
            </a:r>
          </a:p>
          <a:p>
            <a:pPr lvl="1"/>
            <a:r>
              <a:rPr lang="en-IE" dirty="0" err="1">
                <a:solidFill>
                  <a:schemeClr val="bg1">
                    <a:lumMod val="75000"/>
                  </a:schemeClr>
                </a:solidFill>
                <a:latin typeface="Menlo" panose="020B0609030804020204" pitchFamily="49" charset="0"/>
              </a:rPr>
              <a:t>data.map</a:t>
            </a:r>
            <a:r>
              <a:rPr lang="en-IE" dirty="0">
                <a:solidFill>
                  <a:schemeClr val="bg1">
                    <a:lumMod val="75000"/>
                  </a:schemeClr>
                </a:solidFill>
                <a:latin typeface="Menlo" panose="020B0609030804020204" pitchFamily="49" charset="0"/>
              </a:rPr>
              <a:t>(d =&gt; </a:t>
            </a:r>
            <a:r>
              <a:rPr lang="en-IE" dirty="0" err="1">
                <a:solidFill>
                  <a:schemeClr val="bg1">
                    <a:lumMod val="75000"/>
                  </a:schemeClr>
                </a:solidFill>
                <a:latin typeface="Menlo" panose="020B0609030804020204" pitchFamily="49" charset="0"/>
              </a:rPr>
              <a:t>d.titles</a:t>
            </a:r>
            <a:r>
              <a:rPr lang="en-IE" dirty="0">
                <a:solidFill>
                  <a:schemeClr val="bg1">
                    <a:lumMod val="75000"/>
                  </a:schemeClr>
                </a:solidFill>
                <a:latin typeface="Menlo" panose="020B0609030804020204" pitchFamily="49" charset="0"/>
              </a:rPr>
              <a:t> = +</a:t>
            </a:r>
            <a:r>
              <a:rPr lang="en-IE" dirty="0" err="1">
                <a:solidFill>
                  <a:schemeClr val="bg1">
                    <a:lumMod val="75000"/>
                  </a:schemeClr>
                </a:solidFill>
                <a:latin typeface="Menlo" panose="020B0609030804020204" pitchFamily="49" charset="0"/>
              </a:rPr>
              <a:t>d.titles</a:t>
            </a:r>
            <a:r>
              <a:rPr lang="en-IE" dirty="0">
                <a:solidFill>
                  <a:schemeClr val="bg1">
                    <a:lumMod val="75000"/>
                  </a:schemeClr>
                </a:solidFill>
                <a:latin typeface="Menlo" panose="020B0609030804020204" pitchFamily="49" charset="0"/>
              </a:rPr>
              <a:t>)</a:t>
            </a:r>
          </a:p>
          <a:p>
            <a:pPr lvl="1"/>
            <a:br>
              <a:rPr lang="en-IE" dirty="0">
                <a:solidFill>
                  <a:schemeClr val="bg1">
                    <a:lumMod val="75000"/>
                  </a:schemeClr>
                </a:solidFill>
                <a:latin typeface="Menlo" panose="020B0609030804020204" pitchFamily="49" charset="0"/>
              </a:rPr>
            </a:br>
            <a:r>
              <a:rPr lang="en-IE" dirty="0" err="1">
                <a:solidFill>
                  <a:schemeClr val="bg1">
                    <a:lumMod val="75000"/>
                  </a:schemeClr>
                </a:solidFill>
                <a:latin typeface="Menlo" panose="020B0609030804020204" pitchFamily="49" charset="0"/>
              </a:rPr>
              <a:t>x.domain</a:t>
            </a:r>
            <a:r>
              <a:rPr lang="en-IE" dirty="0">
                <a:solidFill>
                  <a:schemeClr val="bg1">
                    <a:lumMod val="75000"/>
                  </a:schemeClr>
                </a:solidFill>
                <a:latin typeface="Menlo" panose="020B0609030804020204" pitchFamily="49" charset="0"/>
              </a:rPr>
              <a:t>(d3.extent(</a:t>
            </a:r>
            <a:r>
              <a:rPr lang="en-IE" dirty="0" err="1">
                <a:solidFill>
                  <a:schemeClr val="bg1">
                    <a:lumMod val="75000"/>
                  </a:schemeClr>
                </a:solidFill>
                <a:latin typeface="Menlo" panose="020B0609030804020204" pitchFamily="49" charset="0"/>
              </a:rPr>
              <a:t>data.map</a:t>
            </a:r>
            <a:r>
              <a:rPr lang="en-IE" dirty="0">
                <a:solidFill>
                  <a:schemeClr val="bg1">
                    <a:lumMod val="75000"/>
                  </a:schemeClr>
                </a:solidFill>
                <a:latin typeface="Menlo" panose="020B0609030804020204" pitchFamily="49" charset="0"/>
              </a:rPr>
              <a:t>(d=&gt;</a:t>
            </a:r>
            <a:r>
              <a:rPr lang="en-IE" dirty="0" err="1">
                <a:solidFill>
                  <a:schemeClr val="bg1">
                    <a:lumMod val="75000"/>
                  </a:schemeClr>
                </a:solidFill>
                <a:latin typeface="Menlo" panose="020B0609030804020204" pitchFamily="49" charset="0"/>
              </a:rPr>
              <a:t>d.titles</a:t>
            </a:r>
            <a:r>
              <a:rPr lang="en-IE" dirty="0">
                <a:solidFill>
                  <a:schemeClr val="bg1">
                    <a:lumMod val="75000"/>
                  </a:schemeClr>
                </a:solidFill>
                <a:latin typeface="Menlo" panose="020B0609030804020204" pitchFamily="49" charset="0"/>
              </a:rPr>
              <a:t>)))</a:t>
            </a:r>
          </a:p>
          <a:p>
            <a:pPr lvl="1"/>
            <a:r>
              <a:rPr lang="en-IE" dirty="0" err="1">
                <a:solidFill>
                  <a:schemeClr val="bg1">
                    <a:lumMod val="75000"/>
                  </a:schemeClr>
                </a:solidFill>
                <a:latin typeface="Menlo" panose="020B0609030804020204" pitchFamily="49" charset="0"/>
              </a:rPr>
              <a:t>y.domain</a:t>
            </a:r>
            <a:r>
              <a:rPr lang="en-IE" dirty="0">
                <a:solidFill>
                  <a:schemeClr val="bg1">
                    <a:lumMod val="75000"/>
                  </a:schemeClr>
                </a:solidFill>
                <a:latin typeface="Menlo" panose="020B0609030804020204" pitchFamily="49" charset="0"/>
              </a:rPr>
              <a:t>(</a:t>
            </a:r>
            <a:r>
              <a:rPr lang="en-IE" dirty="0" err="1">
                <a:solidFill>
                  <a:schemeClr val="bg1">
                    <a:lumMod val="75000"/>
                  </a:schemeClr>
                </a:solidFill>
                <a:latin typeface="Menlo" panose="020B0609030804020204" pitchFamily="49" charset="0"/>
              </a:rPr>
              <a:t>data.map</a:t>
            </a:r>
            <a:r>
              <a:rPr lang="en-IE" dirty="0">
                <a:solidFill>
                  <a:schemeClr val="bg1">
                    <a:lumMod val="75000"/>
                  </a:schemeClr>
                </a:solidFill>
                <a:latin typeface="Menlo" panose="020B0609030804020204" pitchFamily="49" charset="0"/>
              </a:rPr>
              <a:t>(d =&gt; </a:t>
            </a:r>
            <a:r>
              <a:rPr lang="en-IE" dirty="0" err="1">
                <a:solidFill>
                  <a:schemeClr val="bg1">
                    <a:lumMod val="75000"/>
                  </a:schemeClr>
                </a:solidFill>
                <a:latin typeface="Menlo" panose="020B0609030804020204" pitchFamily="49" charset="0"/>
              </a:rPr>
              <a:t>d.country</a:t>
            </a:r>
            <a:r>
              <a:rPr lang="en-IE" dirty="0">
                <a:solidFill>
                  <a:schemeClr val="bg1">
                    <a:lumMod val="75000"/>
                  </a:schemeClr>
                </a:solidFill>
                <a:latin typeface="Menlo" panose="020B0609030804020204" pitchFamily="49" charset="0"/>
              </a:rPr>
              <a:t>))</a:t>
            </a:r>
          </a:p>
          <a:p>
            <a:pPr lvl="1"/>
            <a:br>
              <a:rPr lang="en-IE" dirty="0">
                <a:solidFill>
                  <a:schemeClr val="bg1">
                    <a:lumMod val="75000"/>
                  </a:schemeClr>
                </a:solidFill>
                <a:latin typeface="Menlo" panose="020B0609030804020204" pitchFamily="49" charset="0"/>
              </a:rPr>
            </a:br>
            <a:r>
              <a:rPr lang="en-IE" dirty="0" err="1">
                <a:solidFill>
                  <a:schemeClr val="bg1">
                    <a:lumMod val="75000"/>
                  </a:schemeClr>
                </a:solidFill>
                <a:latin typeface="Menlo" panose="020B0609030804020204" pitchFamily="49" charset="0"/>
              </a:rPr>
              <a:t>xAxisGroup.call</a:t>
            </a:r>
            <a:r>
              <a:rPr lang="en-IE" dirty="0">
                <a:solidFill>
                  <a:schemeClr val="bg1">
                    <a:lumMod val="75000"/>
                  </a:schemeClr>
                </a:solidFill>
                <a:latin typeface="Menlo" panose="020B0609030804020204" pitchFamily="49" charset="0"/>
              </a:rPr>
              <a:t>(</a:t>
            </a:r>
            <a:r>
              <a:rPr lang="en-IE" dirty="0" err="1">
                <a:solidFill>
                  <a:schemeClr val="bg1">
                    <a:lumMod val="75000"/>
                  </a:schemeClr>
                </a:solidFill>
                <a:latin typeface="Menlo" panose="020B0609030804020204" pitchFamily="49" charset="0"/>
              </a:rPr>
              <a:t>xAxis</a:t>
            </a:r>
            <a:r>
              <a:rPr lang="en-IE" dirty="0">
                <a:solidFill>
                  <a:schemeClr val="bg1">
                    <a:lumMod val="75000"/>
                  </a:schemeClr>
                </a:solidFill>
                <a:latin typeface="Menlo" panose="020B0609030804020204" pitchFamily="49" charset="0"/>
              </a:rPr>
              <a:t>)</a:t>
            </a:r>
          </a:p>
          <a:p>
            <a:pPr lvl="1"/>
            <a:r>
              <a:rPr lang="en-IE" dirty="0" err="1">
                <a:solidFill>
                  <a:schemeClr val="bg1">
                    <a:lumMod val="75000"/>
                  </a:schemeClr>
                </a:solidFill>
                <a:latin typeface="Menlo" panose="020B0609030804020204" pitchFamily="49" charset="0"/>
              </a:rPr>
              <a:t>yAxisGroup.call</a:t>
            </a:r>
            <a:r>
              <a:rPr lang="en-IE" dirty="0">
                <a:solidFill>
                  <a:schemeClr val="bg1">
                    <a:lumMod val="75000"/>
                  </a:schemeClr>
                </a:solidFill>
                <a:latin typeface="Menlo" panose="020B0609030804020204" pitchFamily="49" charset="0"/>
              </a:rPr>
              <a:t>(</a:t>
            </a:r>
            <a:r>
              <a:rPr lang="en-IE" dirty="0" err="1">
                <a:solidFill>
                  <a:schemeClr val="bg1">
                    <a:lumMod val="75000"/>
                  </a:schemeClr>
                </a:solidFill>
                <a:latin typeface="Menlo" panose="020B0609030804020204" pitchFamily="49" charset="0"/>
              </a:rPr>
              <a:t>yAxis</a:t>
            </a:r>
            <a:r>
              <a:rPr lang="en-IE" dirty="0">
                <a:solidFill>
                  <a:schemeClr val="bg1">
                    <a:lumMod val="75000"/>
                  </a:schemeClr>
                </a:solidFill>
                <a:latin typeface="Menlo" panose="020B0609030804020204" pitchFamily="49" charset="0"/>
              </a:rPr>
              <a:t>)</a:t>
            </a:r>
          </a:p>
          <a:p>
            <a:pPr lvl="1"/>
            <a:br>
              <a:rPr lang="en-IE" dirty="0">
                <a:solidFill>
                  <a:schemeClr val="bg1">
                    <a:lumMod val="75000"/>
                  </a:schemeClr>
                </a:solidFill>
                <a:latin typeface="Menlo" panose="020B0609030804020204" pitchFamily="49" charset="0"/>
              </a:rPr>
            </a:br>
            <a:r>
              <a:rPr lang="en-IE" dirty="0" err="1">
                <a:solidFill>
                  <a:schemeClr val="bg1">
                    <a:lumMod val="75000"/>
                  </a:schemeClr>
                </a:solidFill>
                <a:latin typeface="Menlo" panose="020B0609030804020204" pitchFamily="49" charset="0"/>
              </a:rPr>
              <a:t>xAxisGroup.select</a:t>
            </a:r>
            <a:r>
              <a:rPr lang="en-IE" dirty="0">
                <a:solidFill>
                  <a:schemeClr val="bg1">
                    <a:lumMod val="75000"/>
                  </a:schemeClr>
                </a:solidFill>
                <a:latin typeface="Menlo" panose="020B0609030804020204" pitchFamily="49" charset="0"/>
              </a:rPr>
              <a:t>('.domain').remove()</a:t>
            </a:r>
          </a:p>
          <a:p>
            <a:pPr lvl="1"/>
            <a:br>
              <a:rPr lang="en-IE" dirty="0">
                <a:solidFill>
                  <a:srgbClr val="000000"/>
                </a:solidFill>
                <a:latin typeface="Menlo" panose="020B0609030804020204" pitchFamily="49" charset="0"/>
              </a:rPr>
            </a:br>
            <a:r>
              <a:rPr lang="en-IE" dirty="0" err="1">
                <a:solidFill>
                  <a:srgbClr val="0070C1"/>
                </a:solidFill>
                <a:latin typeface="Menlo" panose="020B0609030804020204" pitchFamily="49" charset="0"/>
              </a:rPr>
              <a:t>elementGroup</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selectAll</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'.bar'</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data</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data</a:t>
            </a:r>
            <a:r>
              <a:rPr lang="en-IE" dirty="0">
                <a:solidFill>
                  <a:srgbClr val="000000"/>
                </a:solidFill>
                <a:latin typeface="Menlo" panose="020B0609030804020204" pitchFamily="49" charset="0"/>
              </a:rPr>
              <a:t>)</a:t>
            </a:r>
          </a:p>
          <a:p>
            <a:pPr lvl="1"/>
            <a:r>
              <a:rPr lang="en-IE" dirty="0">
                <a:solidFill>
                  <a:srgbClr val="000000"/>
                </a:solidFill>
                <a:latin typeface="Menlo" panose="020B0609030804020204" pitchFamily="49" charset="0"/>
              </a:rPr>
              <a:t>	.</a:t>
            </a:r>
            <a:r>
              <a:rPr lang="en-IE" dirty="0">
                <a:solidFill>
                  <a:srgbClr val="795E26"/>
                </a:solidFill>
                <a:latin typeface="Menlo" panose="020B0609030804020204" pitchFamily="49" charset="0"/>
              </a:rPr>
              <a:t>call</a:t>
            </a:r>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drawBar</a:t>
            </a:r>
            <a:r>
              <a:rPr lang="en-IE" dirty="0">
                <a:solidFill>
                  <a:srgbClr val="000000"/>
                </a:solidFill>
                <a:latin typeface="Menlo" panose="020B0609030804020204" pitchFamily="49" charset="0"/>
              </a:rPr>
              <a:t>)</a:t>
            </a:r>
          </a:p>
          <a:p>
            <a:br>
              <a:rPr lang="en-IE" dirty="0">
                <a:solidFill>
                  <a:srgbClr val="000000"/>
                </a:solidFill>
                <a:latin typeface="Menlo" panose="020B0609030804020204" pitchFamily="49" charset="0"/>
              </a:rPr>
            </a:br>
            <a:r>
              <a:rPr lang="en-IE" dirty="0">
                <a:solidFill>
                  <a:srgbClr val="000000"/>
                </a:solidFill>
                <a:latin typeface="Menlo" panose="020B0609030804020204" pitchFamily="49" charset="0"/>
              </a:rPr>
              <a:t>})</a:t>
            </a:r>
            <a:endParaRPr lang="en-IE" b="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12800692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A122CD-F50F-BC47-B172-5492F5A4E7DD}"/>
              </a:ext>
            </a:extLst>
          </p:cNvPr>
          <p:cNvSpPr/>
          <p:nvPr/>
        </p:nvSpPr>
        <p:spPr>
          <a:xfrm>
            <a:off x="0" y="0"/>
            <a:ext cx="4054415" cy="6858000"/>
          </a:xfrm>
          <a:prstGeom prst="rect">
            <a:avLst/>
          </a:pr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 name="TextBox 4">
            <a:extLst>
              <a:ext uri="{FF2B5EF4-FFF2-40B4-BE49-F238E27FC236}">
                <a16:creationId xmlns:a16="http://schemas.microsoft.com/office/drawing/2014/main" id="{E6D1C967-E3AA-0447-8ACF-B09FB461E1D3}"/>
              </a:ext>
            </a:extLst>
          </p:cNvPr>
          <p:cNvSpPr txBox="1"/>
          <p:nvPr/>
        </p:nvSpPr>
        <p:spPr>
          <a:xfrm>
            <a:off x="715820" y="1028343"/>
            <a:ext cx="2622431" cy="5078313"/>
          </a:xfrm>
          <a:prstGeom prst="rect">
            <a:avLst/>
          </a:prstGeom>
          <a:noFill/>
        </p:spPr>
        <p:txBody>
          <a:bodyPr wrap="square" rtlCol="0">
            <a:spAutoFit/>
          </a:bodyPr>
          <a:lstStyle/>
          <a:p>
            <a:r>
              <a:rPr lang="en-IE" b="1" dirty="0" err="1">
                <a:solidFill>
                  <a:schemeClr val="bg1">
                    <a:lumMod val="75000"/>
                  </a:schemeClr>
                </a:solidFill>
              </a:rPr>
              <a:t>Bloque</a:t>
            </a:r>
            <a:r>
              <a:rPr lang="en-IE" b="1" dirty="0">
                <a:solidFill>
                  <a:schemeClr val="bg1">
                    <a:lumMod val="75000"/>
                  </a:schemeClr>
                </a:solidFill>
              </a:rPr>
              <a:t> 1:</a:t>
            </a:r>
          </a:p>
          <a:p>
            <a:pPr lvl="0"/>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Constantes</a:t>
            </a:r>
            <a:endParaRPr lang="en-IE" dirty="0">
              <a:solidFill>
                <a:schemeClr val="bg1">
                  <a:lumMod val="75000"/>
                </a:schemeClr>
              </a:solidFill>
            </a:endParaRPr>
          </a:p>
          <a:p>
            <a:r>
              <a:rPr lang="en-US" dirty="0" err="1">
                <a:solidFill>
                  <a:schemeClr val="bg1">
                    <a:lumMod val="75000"/>
                  </a:schemeClr>
                </a:solidFill>
              </a:rPr>
              <a:t>Declarar</a:t>
            </a:r>
            <a:r>
              <a:rPr lang="en-US" dirty="0">
                <a:solidFill>
                  <a:schemeClr val="bg1">
                    <a:lumMod val="75000"/>
                  </a:schemeClr>
                </a:solidFill>
              </a:rPr>
              <a:t> el </a:t>
            </a:r>
            <a:r>
              <a:rPr lang="en-US" dirty="0" err="1">
                <a:solidFill>
                  <a:schemeClr val="bg1">
                    <a:lumMod val="75000"/>
                  </a:schemeClr>
                </a:solidFill>
              </a:rPr>
              <a:t>svg</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escala</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ejes</a:t>
            </a:r>
            <a:endParaRPr lang="en-IE" dirty="0">
              <a:solidFill>
                <a:schemeClr val="bg1">
                  <a:lumMod val="75000"/>
                </a:schemeClr>
              </a:solidFill>
            </a:endParaRPr>
          </a:p>
          <a:p>
            <a:pPr lvl="0"/>
            <a:r>
              <a:rPr lang="en-US" dirty="0">
                <a:solidFill>
                  <a:schemeClr val="bg1">
                    <a:lumMod val="75000"/>
                  </a:schemeClr>
                </a:solidFill>
              </a:rPr>
              <a:t>Tooltip</a:t>
            </a:r>
            <a:endParaRPr lang="en-IE" dirty="0">
              <a:solidFill>
                <a:schemeClr val="bg1">
                  <a:lumMod val="75000"/>
                </a:schemeClr>
              </a:solidFill>
            </a:endParaRPr>
          </a:p>
          <a:p>
            <a:r>
              <a:rPr lang="en-US" dirty="0">
                <a:solidFill>
                  <a:schemeClr val="bg1"/>
                </a:solidFill>
              </a:rPr>
              <a:t> </a:t>
            </a:r>
            <a:endParaRPr lang="en-IE" dirty="0">
              <a:solidFill>
                <a:schemeClr val="bg1"/>
              </a:solidFill>
            </a:endParaRPr>
          </a:p>
          <a:p>
            <a:r>
              <a:rPr lang="en-GB" b="1" dirty="0" err="1"/>
              <a:t>Bloque</a:t>
            </a:r>
            <a:r>
              <a:rPr lang="en-GB" b="1" dirty="0"/>
              <a:t> 2: data call</a:t>
            </a:r>
            <a:endParaRPr lang="en-IE" b="1" dirty="0"/>
          </a:p>
          <a:p>
            <a:pPr lvl="0"/>
            <a:r>
              <a:rPr lang="en-IE" dirty="0" err="1">
                <a:solidFill>
                  <a:schemeClr val="bg1">
                    <a:lumMod val="75000"/>
                  </a:schemeClr>
                </a:solidFill>
              </a:rPr>
              <a:t>Formato</a:t>
            </a:r>
            <a:r>
              <a:rPr lang="en-IE" dirty="0">
                <a:solidFill>
                  <a:schemeClr val="bg1">
                    <a:lumMod val="75000"/>
                  </a:schemeClr>
                </a:solidFill>
              </a:rPr>
              <a:t> de </a:t>
            </a:r>
            <a:r>
              <a:rPr lang="en-IE" dirty="0" err="1">
                <a:solidFill>
                  <a:schemeClr val="bg1">
                    <a:lumMod val="75000"/>
                  </a:schemeClr>
                </a:solidFill>
              </a:rPr>
              <a:t>datos</a:t>
            </a:r>
            <a:endParaRPr lang="en-IE" dirty="0">
              <a:solidFill>
                <a:schemeClr val="bg1">
                  <a:lumMod val="75000"/>
                </a:schemeClr>
              </a:solidFill>
            </a:endParaRPr>
          </a:p>
          <a:p>
            <a:pPr lvl="0"/>
            <a:r>
              <a:rPr lang="en-IE" dirty="0" err="1">
                <a:solidFill>
                  <a:schemeClr val="bg1">
                    <a:lumMod val="75000"/>
                  </a:schemeClr>
                </a:solidFill>
              </a:rPr>
              <a:t>Añadir</a:t>
            </a:r>
            <a:r>
              <a:rPr lang="en-IE" dirty="0">
                <a:solidFill>
                  <a:schemeClr val="bg1">
                    <a:lumMod val="75000"/>
                  </a:schemeClr>
                </a:solidFill>
              </a:rPr>
              <a:t> el </a:t>
            </a:r>
            <a:r>
              <a:rPr lang="en-IE" dirty="0" err="1">
                <a:solidFill>
                  <a:schemeClr val="bg1">
                    <a:lumMod val="75000"/>
                  </a:schemeClr>
                </a:solidFill>
              </a:rPr>
              <a:t>dominio</a:t>
            </a:r>
            <a:r>
              <a:rPr lang="en-IE" dirty="0">
                <a:solidFill>
                  <a:schemeClr val="bg1">
                    <a:lumMod val="75000"/>
                  </a:schemeClr>
                </a:solidFill>
              </a:rPr>
              <a:t> a la </a:t>
            </a:r>
            <a:r>
              <a:rPr lang="en-IE" dirty="0" err="1">
                <a:solidFill>
                  <a:schemeClr val="bg1">
                    <a:lumMod val="75000"/>
                  </a:schemeClr>
                </a:solidFill>
              </a:rPr>
              <a:t>escala</a:t>
            </a:r>
            <a:endParaRPr lang="en-IE" dirty="0">
              <a:solidFill>
                <a:schemeClr val="bg1">
                  <a:lumMod val="75000"/>
                </a:schemeClr>
              </a:solidFill>
            </a:endParaRPr>
          </a:p>
          <a:p>
            <a:pPr lvl="0"/>
            <a:r>
              <a:rPr lang="en-IE" dirty="0" err="1">
                <a:solidFill>
                  <a:schemeClr val="bg1">
                    <a:lumMod val="75000"/>
                  </a:schemeClr>
                </a:solidFill>
              </a:rPr>
              <a:t>Llamar</a:t>
            </a:r>
            <a:r>
              <a:rPr lang="en-IE" dirty="0">
                <a:solidFill>
                  <a:schemeClr val="bg1">
                    <a:lumMod val="75000"/>
                  </a:schemeClr>
                </a:solidFill>
              </a:rPr>
              <a:t> a los </a:t>
            </a:r>
            <a:r>
              <a:rPr lang="en-IE" dirty="0" err="1">
                <a:solidFill>
                  <a:schemeClr val="bg1">
                    <a:lumMod val="75000"/>
                  </a:schemeClr>
                </a:solidFill>
              </a:rPr>
              <a:t>ejes</a:t>
            </a:r>
            <a:endParaRPr lang="en-IE" dirty="0">
              <a:solidFill>
                <a:schemeClr val="bg1">
                  <a:lumMod val="75000"/>
                </a:schemeClr>
              </a:solidFill>
            </a:endParaRPr>
          </a:p>
          <a:p>
            <a:pPr lvl="0"/>
            <a:r>
              <a:rPr lang="en-GB" dirty="0">
                <a:solidFill>
                  <a:schemeClr val="bg1">
                    <a:lumMod val="75000"/>
                  </a:schemeClr>
                </a:solidFill>
              </a:rPr>
              <a:t>Data binding </a:t>
            </a:r>
            <a:endParaRPr lang="en-IE" dirty="0">
              <a:solidFill>
                <a:schemeClr val="bg1">
                  <a:lumMod val="75000"/>
                </a:schemeClr>
              </a:solidFill>
            </a:endParaRPr>
          </a:p>
          <a:p>
            <a:pPr lvl="0"/>
            <a:r>
              <a:rPr lang="en-IE" dirty="0" err="1"/>
              <a:t>Patrón</a:t>
            </a:r>
            <a:r>
              <a:rPr lang="en-IE" dirty="0"/>
              <a:t> de </a:t>
            </a:r>
            <a:r>
              <a:rPr lang="en-IE" dirty="0" err="1"/>
              <a:t>actualización</a:t>
            </a:r>
            <a:endParaRPr lang="en-IE" dirty="0"/>
          </a:p>
          <a:p>
            <a:r>
              <a:rPr lang="en-GB" dirty="0">
                <a:solidFill>
                  <a:schemeClr val="bg1"/>
                </a:solidFill>
              </a:rPr>
              <a:t> </a:t>
            </a:r>
            <a:endParaRPr lang="en-IE" dirty="0">
              <a:solidFill>
                <a:schemeClr val="bg1"/>
              </a:solidFill>
            </a:endParaRPr>
          </a:p>
          <a:p>
            <a:r>
              <a:rPr lang="en-GB" b="1" dirty="0" err="1">
                <a:solidFill>
                  <a:schemeClr val="bg1">
                    <a:lumMod val="75000"/>
                  </a:schemeClr>
                </a:solidFill>
              </a:rPr>
              <a:t>Bloque</a:t>
            </a:r>
            <a:r>
              <a:rPr lang="en-GB" b="1" dirty="0">
                <a:solidFill>
                  <a:schemeClr val="bg1">
                    <a:lumMod val="75000"/>
                  </a:schemeClr>
                </a:solidFill>
              </a:rPr>
              <a:t> 3:</a:t>
            </a:r>
            <a:endParaRPr lang="en-IE" b="1" dirty="0">
              <a:solidFill>
                <a:schemeClr val="bg1">
                  <a:lumMod val="75000"/>
                </a:schemeClr>
              </a:solidFill>
            </a:endParaRPr>
          </a:p>
          <a:p>
            <a:pPr lvl="0"/>
            <a:r>
              <a:rPr lang="en-IE" dirty="0" err="1">
                <a:solidFill>
                  <a:schemeClr val="bg1">
                    <a:lumMod val="75000"/>
                  </a:schemeClr>
                </a:solidFill>
              </a:rPr>
              <a:t>Definición</a:t>
            </a:r>
            <a:r>
              <a:rPr lang="en-IE" dirty="0">
                <a:solidFill>
                  <a:schemeClr val="bg1">
                    <a:lumMod val="75000"/>
                  </a:schemeClr>
                </a:solidFill>
              </a:rPr>
              <a:t> de </a:t>
            </a:r>
            <a:r>
              <a:rPr lang="en-IE" dirty="0" err="1">
                <a:solidFill>
                  <a:schemeClr val="bg1">
                    <a:lumMod val="75000"/>
                  </a:schemeClr>
                </a:solidFill>
              </a:rPr>
              <a:t>funciones</a:t>
            </a:r>
            <a:endParaRPr lang="en-IE" dirty="0">
              <a:solidFill>
                <a:schemeClr val="bg1">
                  <a:lumMod val="75000"/>
                </a:schemeClr>
              </a:solidFill>
            </a:endParaRPr>
          </a:p>
          <a:p>
            <a:endParaRPr lang="es-ES_tradnl" dirty="0"/>
          </a:p>
        </p:txBody>
      </p:sp>
      <p:sp>
        <p:nvSpPr>
          <p:cNvPr id="2" name="Rectangle 1">
            <a:extLst>
              <a:ext uri="{FF2B5EF4-FFF2-40B4-BE49-F238E27FC236}">
                <a16:creationId xmlns:a16="http://schemas.microsoft.com/office/drawing/2014/main" id="{D989377A-6CD2-AC4B-B058-6A251557C6FA}"/>
              </a:ext>
            </a:extLst>
          </p:cNvPr>
          <p:cNvSpPr/>
          <p:nvPr/>
        </p:nvSpPr>
        <p:spPr>
          <a:xfrm>
            <a:off x="4054070" y="2136338"/>
            <a:ext cx="8137929" cy="2585323"/>
          </a:xfrm>
          <a:prstGeom prst="rect">
            <a:avLst/>
          </a:prstGeom>
        </p:spPr>
        <p:txBody>
          <a:bodyPr wrap="square">
            <a:spAutoFit/>
          </a:bodyPr>
          <a:lstStyle/>
          <a:p>
            <a:r>
              <a:rPr lang="en-IE" dirty="0">
                <a:solidFill>
                  <a:srgbClr val="0000FF"/>
                </a:solidFill>
                <a:latin typeface="Menlo" panose="020B0609030804020204" pitchFamily="49" charset="0"/>
              </a:rPr>
              <a:t>function</a:t>
            </a:r>
            <a:r>
              <a:rPr lang="en-IE" dirty="0">
                <a:solidFill>
                  <a:srgbClr val="000000"/>
                </a:solidFill>
                <a:latin typeface="Menlo" panose="020B0609030804020204" pitchFamily="49" charset="0"/>
              </a:rPr>
              <a:t> </a:t>
            </a:r>
            <a:r>
              <a:rPr lang="en-IE" dirty="0" err="1">
                <a:solidFill>
                  <a:srgbClr val="795E26"/>
                </a:solidFill>
                <a:latin typeface="Menlo" panose="020B0609030804020204" pitchFamily="49" charset="0"/>
              </a:rPr>
              <a:t>drawBar</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group</a:t>
            </a:r>
            <a:r>
              <a:rPr lang="en-IE" dirty="0">
                <a:solidFill>
                  <a:srgbClr val="000000"/>
                </a:solidFill>
                <a:latin typeface="Menlo" panose="020B0609030804020204" pitchFamily="49" charset="0"/>
              </a:rPr>
              <a:t>) {</a:t>
            </a:r>
          </a:p>
          <a:p>
            <a:pPr lvl="1"/>
            <a:r>
              <a:rPr lang="en-IE" dirty="0" err="1">
                <a:solidFill>
                  <a:srgbClr val="001080"/>
                </a:solidFill>
                <a:latin typeface="Menlo" panose="020B0609030804020204" pitchFamily="49" charset="0"/>
              </a:rPr>
              <a:t>group</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enter</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append</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a:t>
            </a:r>
            <a:r>
              <a:rPr lang="en-IE" dirty="0" err="1">
                <a:solidFill>
                  <a:srgbClr val="A31515"/>
                </a:solidFill>
                <a:latin typeface="Menlo" panose="020B0609030804020204" pitchFamily="49" charset="0"/>
              </a:rPr>
              <a:t>rect</a:t>
            </a:r>
            <a:r>
              <a:rPr lang="en-IE" dirty="0">
                <a:solidFill>
                  <a:srgbClr val="A31515"/>
                </a:solidFill>
                <a:latin typeface="Menlo" panose="020B0609030804020204" pitchFamily="49" charset="0"/>
              </a:rPr>
              <a:t>"</a:t>
            </a:r>
            <a:r>
              <a:rPr lang="en-IE" dirty="0">
                <a:solidFill>
                  <a:srgbClr val="000000"/>
                </a:solidFill>
                <a:latin typeface="Menlo" panose="020B0609030804020204" pitchFamily="49" charset="0"/>
              </a:rPr>
              <a:t>)</a:t>
            </a:r>
          </a:p>
          <a:p>
            <a:pPr lvl="2"/>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'id'</a:t>
            </a:r>
            <a:r>
              <a:rPr lang="en-IE" dirty="0">
                <a:solidFill>
                  <a:srgbClr val="000000"/>
                </a:solidFill>
                <a:latin typeface="Menlo" panose="020B0609030804020204" pitchFamily="49" charset="0"/>
              </a:rPr>
              <a:t>, </a:t>
            </a:r>
            <a:r>
              <a:rPr lang="en-IE" dirty="0">
                <a:solidFill>
                  <a:srgbClr val="001080"/>
                </a:solidFill>
                <a:latin typeface="Menlo" panose="020B0609030804020204" pitchFamily="49" charset="0"/>
              </a:rPr>
              <a:t>d</a:t>
            </a:r>
            <a:r>
              <a:rPr lang="en-IE" dirty="0">
                <a:solidFill>
                  <a:srgbClr val="000000"/>
                </a:solidFill>
                <a:latin typeface="Menlo" panose="020B0609030804020204" pitchFamily="49" charset="0"/>
              </a:rPr>
              <a:t> </a:t>
            </a:r>
            <a:r>
              <a:rPr lang="en-IE" dirty="0">
                <a:solidFill>
                  <a:srgbClr val="0000FF"/>
                </a:solidFill>
                <a:latin typeface="Menlo" panose="020B0609030804020204" pitchFamily="49" charset="0"/>
              </a:rPr>
              <a:t>=&gt;</a:t>
            </a:r>
            <a:r>
              <a:rPr lang="en-IE" dirty="0">
                <a:solidFill>
                  <a:srgbClr val="000000"/>
                </a:solidFill>
                <a:latin typeface="Menlo" panose="020B0609030804020204" pitchFamily="49" charset="0"/>
              </a:rPr>
              <a:t> </a:t>
            </a:r>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country</a:t>
            </a:r>
            <a:r>
              <a:rPr lang="en-IE" dirty="0">
                <a:solidFill>
                  <a:srgbClr val="000000"/>
                </a:solidFill>
                <a:latin typeface="Menlo" panose="020B0609030804020204" pitchFamily="49" charset="0"/>
              </a:rPr>
              <a:t>)</a:t>
            </a:r>
          </a:p>
          <a:p>
            <a:pPr lvl="2"/>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'class'</a:t>
            </a:r>
            <a:r>
              <a:rPr lang="en-IE" dirty="0">
                <a:solidFill>
                  <a:srgbClr val="000000"/>
                </a:solidFill>
                <a:latin typeface="Menlo" panose="020B0609030804020204" pitchFamily="49" charset="0"/>
              </a:rPr>
              <a:t>, </a:t>
            </a:r>
            <a:r>
              <a:rPr lang="en-IE" dirty="0">
                <a:solidFill>
                  <a:srgbClr val="A31515"/>
                </a:solidFill>
                <a:latin typeface="Menlo" panose="020B0609030804020204" pitchFamily="49" charset="0"/>
              </a:rPr>
              <a:t>'bar'</a:t>
            </a:r>
            <a:r>
              <a:rPr lang="en-IE" dirty="0">
                <a:solidFill>
                  <a:srgbClr val="000000"/>
                </a:solidFill>
                <a:latin typeface="Menlo" panose="020B0609030804020204" pitchFamily="49" charset="0"/>
              </a:rPr>
              <a:t>)</a:t>
            </a:r>
          </a:p>
          <a:p>
            <a:pPr lvl="2"/>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'height'</a:t>
            </a:r>
            <a:r>
              <a:rPr lang="en-IE" dirty="0">
                <a:solidFill>
                  <a:srgbClr val="000000"/>
                </a:solidFill>
                <a:latin typeface="Menlo" panose="020B0609030804020204" pitchFamily="49" charset="0"/>
              </a:rPr>
              <a:t>, </a:t>
            </a:r>
            <a:r>
              <a:rPr lang="en-IE" dirty="0" err="1">
                <a:solidFill>
                  <a:srgbClr val="001080"/>
                </a:solidFill>
                <a:latin typeface="Menlo" panose="020B0609030804020204" pitchFamily="49" charset="0"/>
              </a:rPr>
              <a:t>y</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bandwidth</a:t>
            </a:r>
            <a:r>
              <a:rPr lang="en-IE" dirty="0">
                <a:solidFill>
                  <a:srgbClr val="000000"/>
                </a:solidFill>
                <a:latin typeface="Menlo" panose="020B0609030804020204" pitchFamily="49" charset="0"/>
              </a:rPr>
              <a:t>())</a:t>
            </a:r>
          </a:p>
          <a:p>
            <a:pPr lvl="2"/>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'width'</a:t>
            </a:r>
            <a:r>
              <a:rPr lang="en-IE" dirty="0">
                <a:solidFill>
                  <a:srgbClr val="000000"/>
                </a:solidFill>
                <a:latin typeface="Menlo" panose="020B0609030804020204" pitchFamily="49" charset="0"/>
              </a:rPr>
              <a:t>, </a:t>
            </a:r>
            <a:r>
              <a:rPr lang="en-IE" dirty="0">
                <a:solidFill>
                  <a:srgbClr val="001080"/>
                </a:solidFill>
                <a:latin typeface="Menlo" panose="020B0609030804020204" pitchFamily="49" charset="0"/>
              </a:rPr>
              <a:t>d</a:t>
            </a:r>
            <a:r>
              <a:rPr lang="en-IE" dirty="0">
                <a:solidFill>
                  <a:srgbClr val="000000"/>
                </a:solidFill>
                <a:latin typeface="Menlo" panose="020B0609030804020204" pitchFamily="49" charset="0"/>
              </a:rPr>
              <a:t> </a:t>
            </a:r>
            <a:r>
              <a:rPr lang="en-IE" dirty="0">
                <a:solidFill>
                  <a:srgbClr val="0000FF"/>
                </a:solidFill>
                <a:latin typeface="Menlo" panose="020B0609030804020204" pitchFamily="49" charset="0"/>
              </a:rPr>
              <a:t>=&gt;</a:t>
            </a:r>
            <a:r>
              <a:rPr lang="en-IE" dirty="0">
                <a:solidFill>
                  <a:srgbClr val="000000"/>
                </a:solidFill>
                <a:latin typeface="Menlo" panose="020B0609030804020204" pitchFamily="49" charset="0"/>
              </a:rPr>
              <a:t> </a:t>
            </a:r>
            <a:r>
              <a:rPr lang="en-IE" dirty="0">
                <a:solidFill>
                  <a:srgbClr val="795E26"/>
                </a:solidFill>
                <a:latin typeface="Menlo" panose="020B0609030804020204" pitchFamily="49" charset="0"/>
              </a:rPr>
              <a:t>x</a:t>
            </a:r>
            <a:r>
              <a:rPr lang="en-IE" dirty="0">
                <a:solidFill>
                  <a:srgbClr val="000000"/>
                </a:solidFill>
                <a:latin typeface="Menlo" panose="020B0609030804020204" pitchFamily="49" charset="0"/>
              </a:rPr>
              <a:t>(</a:t>
            </a:r>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titles</a:t>
            </a:r>
            <a:r>
              <a:rPr lang="en-IE" dirty="0">
                <a:solidFill>
                  <a:srgbClr val="000000"/>
                </a:solidFill>
                <a:latin typeface="Menlo" panose="020B0609030804020204" pitchFamily="49" charset="0"/>
              </a:rPr>
              <a:t>))</a:t>
            </a:r>
          </a:p>
          <a:p>
            <a:pPr lvl="2"/>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'x'</a:t>
            </a:r>
            <a:r>
              <a:rPr lang="en-IE" dirty="0">
                <a:solidFill>
                  <a:srgbClr val="000000"/>
                </a:solidFill>
                <a:latin typeface="Menlo" panose="020B0609030804020204" pitchFamily="49" charset="0"/>
              </a:rPr>
              <a:t>, </a:t>
            </a:r>
            <a:r>
              <a:rPr lang="en-IE" dirty="0" err="1">
                <a:solidFill>
                  <a:srgbClr val="0070C1"/>
                </a:solidFill>
                <a:latin typeface="Menlo" panose="020B0609030804020204" pitchFamily="49" charset="0"/>
              </a:rPr>
              <a:t>margin</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left</a:t>
            </a:r>
            <a:r>
              <a:rPr lang="en-IE" dirty="0">
                <a:solidFill>
                  <a:srgbClr val="000000"/>
                </a:solidFill>
                <a:latin typeface="Menlo" panose="020B0609030804020204" pitchFamily="49" charset="0"/>
              </a:rPr>
              <a:t>)</a:t>
            </a:r>
          </a:p>
          <a:p>
            <a:pPr lvl="2"/>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'y'</a:t>
            </a:r>
            <a:r>
              <a:rPr lang="en-IE" dirty="0">
                <a:solidFill>
                  <a:srgbClr val="000000"/>
                </a:solidFill>
                <a:latin typeface="Menlo" panose="020B0609030804020204" pitchFamily="49" charset="0"/>
              </a:rPr>
              <a:t>, </a:t>
            </a:r>
            <a:r>
              <a:rPr lang="en-IE" dirty="0">
                <a:solidFill>
                  <a:srgbClr val="001080"/>
                </a:solidFill>
                <a:latin typeface="Menlo" panose="020B0609030804020204" pitchFamily="49" charset="0"/>
              </a:rPr>
              <a:t>d</a:t>
            </a:r>
            <a:r>
              <a:rPr lang="en-IE" dirty="0">
                <a:solidFill>
                  <a:srgbClr val="000000"/>
                </a:solidFill>
                <a:latin typeface="Menlo" panose="020B0609030804020204" pitchFamily="49" charset="0"/>
              </a:rPr>
              <a:t> </a:t>
            </a:r>
            <a:r>
              <a:rPr lang="en-IE" dirty="0">
                <a:solidFill>
                  <a:srgbClr val="0000FF"/>
                </a:solidFill>
                <a:latin typeface="Menlo" panose="020B0609030804020204" pitchFamily="49" charset="0"/>
              </a:rPr>
              <a:t>=&gt;</a:t>
            </a:r>
            <a:r>
              <a:rPr lang="en-IE" dirty="0">
                <a:solidFill>
                  <a:srgbClr val="000000"/>
                </a:solidFill>
                <a:latin typeface="Menlo" panose="020B0609030804020204" pitchFamily="49" charset="0"/>
              </a:rPr>
              <a:t> </a:t>
            </a:r>
            <a:r>
              <a:rPr lang="en-IE" dirty="0">
                <a:solidFill>
                  <a:srgbClr val="795E26"/>
                </a:solidFill>
                <a:latin typeface="Menlo" panose="020B0609030804020204" pitchFamily="49" charset="0"/>
              </a:rPr>
              <a:t>y</a:t>
            </a:r>
            <a:r>
              <a:rPr lang="en-IE" dirty="0">
                <a:solidFill>
                  <a:srgbClr val="000000"/>
                </a:solidFill>
                <a:latin typeface="Menlo" panose="020B0609030804020204" pitchFamily="49" charset="0"/>
              </a:rPr>
              <a:t>(</a:t>
            </a:r>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country</a:t>
            </a:r>
            <a:r>
              <a:rPr lang="en-IE" dirty="0">
                <a:solidFill>
                  <a:srgbClr val="000000"/>
                </a:solidFill>
                <a:latin typeface="Menlo" panose="020B0609030804020204" pitchFamily="49" charset="0"/>
              </a:rPr>
              <a:t>))</a:t>
            </a:r>
          </a:p>
          <a:p>
            <a:r>
              <a:rPr lang="en-IE" dirty="0">
                <a:solidFill>
                  <a:srgbClr val="000000"/>
                </a:solidFill>
                <a:latin typeface="Menlo" panose="020B0609030804020204" pitchFamily="49" charset="0"/>
              </a:rPr>
              <a:t>}</a:t>
            </a:r>
            <a:endParaRPr lang="en-IE" b="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31938008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A122CD-F50F-BC47-B172-5492F5A4E7DD}"/>
              </a:ext>
            </a:extLst>
          </p:cNvPr>
          <p:cNvSpPr/>
          <p:nvPr/>
        </p:nvSpPr>
        <p:spPr>
          <a:xfrm>
            <a:off x="0" y="0"/>
            <a:ext cx="4054415" cy="6858000"/>
          </a:xfrm>
          <a:prstGeom prst="rect">
            <a:avLst/>
          </a:pr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 name="TextBox 4">
            <a:extLst>
              <a:ext uri="{FF2B5EF4-FFF2-40B4-BE49-F238E27FC236}">
                <a16:creationId xmlns:a16="http://schemas.microsoft.com/office/drawing/2014/main" id="{E6D1C967-E3AA-0447-8ACF-B09FB461E1D3}"/>
              </a:ext>
            </a:extLst>
          </p:cNvPr>
          <p:cNvSpPr txBox="1"/>
          <p:nvPr/>
        </p:nvSpPr>
        <p:spPr>
          <a:xfrm>
            <a:off x="715820" y="1028343"/>
            <a:ext cx="2622431" cy="5078313"/>
          </a:xfrm>
          <a:prstGeom prst="rect">
            <a:avLst/>
          </a:prstGeom>
          <a:noFill/>
        </p:spPr>
        <p:txBody>
          <a:bodyPr wrap="square" rtlCol="0">
            <a:spAutoFit/>
          </a:bodyPr>
          <a:lstStyle/>
          <a:p>
            <a:r>
              <a:rPr lang="en-IE" b="1" dirty="0" err="1"/>
              <a:t>Bloque</a:t>
            </a:r>
            <a:r>
              <a:rPr lang="en-IE" b="1" dirty="0"/>
              <a:t> 1:</a:t>
            </a:r>
          </a:p>
          <a:p>
            <a:pPr lvl="0"/>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Constantes</a:t>
            </a:r>
            <a:endParaRPr lang="en-IE" dirty="0">
              <a:solidFill>
                <a:schemeClr val="bg1">
                  <a:lumMod val="75000"/>
                </a:schemeClr>
              </a:solidFill>
            </a:endParaRPr>
          </a:p>
          <a:p>
            <a:r>
              <a:rPr lang="en-US" dirty="0" err="1">
                <a:solidFill>
                  <a:schemeClr val="bg1">
                    <a:lumMod val="75000"/>
                  </a:schemeClr>
                </a:solidFill>
              </a:rPr>
              <a:t>Declarar</a:t>
            </a:r>
            <a:r>
              <a:rPr lang="en-US" dirty="0">
                <a:solidFill>
                  <a:schemeClr val="bg1">
                    <a:lumMod val="75000"/>
                  </a:schemeClr>
                </a:solidFill>
              </a:rPr>
              <a:t> el </a:t>
            </a:r>
            <a:r>
              <a:rPr lang="en-US" dirty="0" err="1">
                <a:solidFill>
                  <a:schemeClr val="bg1">
                    <a:lumMod val="75000"/>
                  </a:schemeClr>
                </a:solidFill>
              </a:rPr>
              <a:t>svg</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escala</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ejes</a:t>
            </a:r>
            <a:endParaRPr lang="en-IE" dirty="0">
              <a:solidFill>
                <a:schemeClr val="bg1">
                  <a:lumMod val="75000"/>
                </a:schemeClr>
              </a:solidFill>
            </a:endParaRPr>
          </a:p>
          <a:p>
            <a:pPr lvl="0"/>
            <a:r>
              <a:rPr lang="en-US" dirty="0">
                <a:solidFill>
                  <a:schemeClr val="bg1">
                    <a:lumMod val="75000"/>
                  </a:schemeClr>
                </a:solidFill>
              </a:rPr>
              <a:t>Tooltip</a:t>
            </a:r>
            <a:endParaRPr lang="en-IE" dirty="0">
              <a:solidFill>
                <a:schemeClr val="bg1">
                  <a:lumMod val="75000"/>
                </a:schemeClr>
              </a:solidFill>
            </a:endParaRPr>
          </a:p>
          <a:p>
            <a:r>
              <a:rPr lang="en-US"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2: data call</a:t>
            </a:r>
            <a:endParaRPr lang="en-IE" b="1" dirty="0">
              <a:solidFill>
                <a:schemeClr val="bg1">
                  <a:lumMod val="75000"/>
                </a:schemeClr>
              </a:solidFill>
            </a:endParaRPr>
          </a:p>
          <a:p>
            <a:pPr lvl="0"/>
            <a:r>
              <a:rPr lang="en-IE" dirty="0" err="1">
                <a:solidFill>
                  <a:schemeClr val="bg1">
                    <a:lumMod val="75000"/>
                  </a:schemeClr>
                </a:solidFill>
              </a:rPr>
              <a:t>Formato</a:t>
            </a:r>
            <a:r>
              <a:rPr lang="en-IE" dirty="0">
                <a:solidFill>
                  <a:schemeClr val="bg1">
                    <a:lumMod val="75000"/>
                  </a:schemeClr>
                </a:solidFill>
              </a:rPr>
              <a:t> de </a:t>
            </a:r>
            <a:r>
              <a:rPr lang="en-IE" dirty="0" err="1">
                <a:solidFill>
                  <a:schemeClr val="bg1">
                    <a:lumMod val="75000"/>
                  </a:schemeClr>
                </a:solidFill>
              </a:rPr>
              <a:t>datos</a:t>
            </a:r>
            <a:endParaRPr lang="en-IE" dirty="0">
              <a:solidFill>
                <a:schemeClr val="bg1">
                  <a:lumMod val="75000"/>
                </a:schemeClr>
              </a:solidFill>
            </a:endParaRPr>
          </a:p>
          <a:p>
            <a:pPr lvl="0"/>
            <a:r>
              <a:rPr lang="en-IE" dirty="0" err="1">
                <a:solidFill>
                  <a:schemeClr val="bg1">
                    <a:lumMod val="75000"/>
                  </a:schemeClr>
                </a:solidFill>
              </a:rPr>
              <a:t>Añadir</a:t>
            </a:r>
            <a:r>
              <a:rPr lang="en-IE" dirty="0">
                <a:solidFill>
                  <a:schemeClr val="bg1">
                    <a:lumMod val="75000"/>
                  </a:schemeClr>
                </a:solidFill>
              </a:rPr>
              <a:t> el </a:t>
            </a:r>
            <a:r>
              <a:rPr lang="en-IE" dirty="0" err="1">
                <a:solidFill>
                  <a:schemeClr val="bg1">
                    <a:lumMod val="75000"/>
                  </a:schemeClr>
                </a:solidFill>
              </a:rPr>
              <a:t>dominio</a:t>
            </a:r>
            <a:r>
              <a:rPr lang="en-IE" dirty="0">
                <a:solidFill>
                  <a:schemeClr val="bg1">
                    <a:lumMod val="75000"/>
                  </a:schemeClr>
                </a:solidFill>
              </a:rPr>
              <a:t> a la </a:t>
            </a:r>
            <a:r>
              <a:rPr lang="en-IE" dirty="0" err="1">
                <a:solidFill>
                  <a:schemeClr val="bg1">
                    <a:lumMod val="75000"/>
                  </a:schemeClr>
                </a:solidFill>
              </a:rPr>
              <a:t>escala</a:t>
            </a:r>
            <a:endParaRPr lang="en-IE" dirty="0">
              <a:solidFill>
                <a:schemeClr val="bg1">
                  <a:lumMod val="75000"/>
                </a:schemeClr>
              </a:solidFill>
            </a:endParaRPr>
          </a:p>
          <a:p>
            <a:pPr lvl="0"/>
            <a:r>
              <a:rPr lang="en-IE" dirty="0" err="1">
                <a:solidFill>
                  <a:schemeClr val="bg1">
                    <a:lumMod val="75000"/>
                  </a:schemeClr>
                </a:solidFill>
              </a:rPr>
              <a:t>Llamar</a:t>
            </a:r>
            <a:r>
              <a:rPr lang="en-IE" dirty="0">
                <a:solidFill>
                  <a:schemeClr val="bg1">
                    <a:lumMod val="75000"/>
                  </a:schemeClr>
                </a:solidFill>
              </a:rPr>
              <a:t> a los </a:t>
            </a:r>
            <a:r>
              <a:rPr lang="en-IE" dirty="0" err="1">
                <a:solidFill>
                  <a:schemeClr val="bg1">
                    <a:lumMod val="75000"/>
                  </a:schemeClr>
                </a:solidFill>
              </a:rPr>
              <a:t>ejes</a:t>
            </a:r>
            <a:endParaRPr lang="en-IE" dirty="0">
              <a:solidFill>
                <a:schemeClr val="bg1">
                  <a:lumMod val="75000"/>
                </a:schemeClr>
              </a:solidFill>
            </a:endParaRPr>
          </a:p>
          <a:p>
            <a:pPr lvl="0"/>
            <a:r>
              <a:rPr lang="en-GB" dirty="0">
                <a:solidFill>
                  <a:schemeClr val="bg1">
                    <a:lumMod val="75000"/>
                  </a:schemeClr>
                </a:solidFill>
              </a:rPr>
              <a:t>Data binding </a:t>
            </a:r>
            <a:endParaRPr lang="en-IE" dirty="0">
              <a:solidFill>
                <a:schemeClr val="bg1">
                  <a:lumMod val="75000"/>
                </a:schemeClr>
              </a:solidFill>
            </a:endParaRPr>
          </a:p>
          <a:p>
            <a:pPr lvl="0"/>
            <a:r>
              <a:rPr lang="en-IE" dirty="0" err="1">
                <a:solidFill>
                  <a:schemeClr val="bg1">
                    <a:lumMod val="75000"/>
                  </a:schemeClr>
                </a:solidFill>
              </a:rPr>
              <a:t>Patrón</a:t>
            </a:r>
            <a:r>
              <a:rPr lang="en-IE" dirty="0">
                <a:solidFill>
                  <a:schemeClr val="bg1">
                    <a:lumMod val="75000"/>
                  </a:schemeClr>
                </a:solidFill>
              </a:rPr>
              <a:t> de </a:t>
            </a:r>
            <a:r>
              <a:rPr lang="en-IE" dirty="0" err="1">
                <a:solidFill>
                  <a:schemeClr val="bg1">
                    <a:lumMod val="75000"/>
                  </a:schemeClr>
                </a:solidFill>
              </a:rPr>
              <a:t>actualización</a:t>
            </a:r>
            <a:endParaRPr lang="en-IE" dirty="0">
              <a:solidFill>
                <a:schemeClr val="bg1">
                  <a:lumMod val="75000"/>
                </a:schemeClr>
              </a:solidFill>
            </a:endParaRPr>
          </a:p>
          <a:p>
            <a:r>
              <a:rPr lang="en-GB"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3:</a:t>
            </a:r>
            <a:endParaRPr lang="en-IE" b="1" dirty="0">
              <a:solidFill>
                <a:schemeClr val="bg1">
                  <a:lumMod val="75000"/>
                </a:schemeClr>
              </a:solidFill>
            </a:endParaRPr>
          </a:p>
          <a:p>
            <a:pPr lvl="0"/>
            <a:r>
              <a:rPr lang="en-IE" dirty="0" err="1">
                <a:solidFill>
                  <a:schemeClr val="bg1">
                    <a:lumMod val="75000"/>
                  </a:schemeClr>
                </a:solidFill>
              </a:rPr>
              <a:t>Definición</a:t>
            </a:r>
            <a:r>
              <a:rPr lang="en-IE" dirty="0">
                <a:solidFill>
                  <a:schemeClr val="bg1">
                    <a:lumMod val="75000"/>
                  </a:schemeClr>
                </a:solidFill>
              </a:rPr>
              <a:t> de </a:t>
            </a:r>
            <a:r>
              <a:rPr lang="en-IE" dirty="0" err="1">
                <a:solidFill>
                  <a:schemeClr val="bg1">
                    <a:lumMod val="75000"/>
                  </a:schemeClr>
                </a:solidFill>
              </a:rPr>
              <a:t>funciones</a:t>
            </a:r>
            <a:endParaRPr lang="en-IE" dirty="0">
              <a:solidFill>
                <a:schemeClr val="bg1">
                  <a:lumMod val="75000"/>
                </a:schemeClr>
              </a:solidFill>
            </a:endParaRPr>
          </a:p>
          <a:p>
            <a:endParaRPr lang="es-ES_tradnl" dirty="0"/>
          </a:p>
        </p:txBody>
      </p:sp>
      <p:pic>
        <p:nvPicPr>
          <p:cNvPr id="6" name="Picture 5">
            <a:extLst>
              <a:ext uri="{FF2B5EF4-FFF2-40B4-BE49-F238E27FC236}">
                <a16:creationId xmlns:a16="http://schemas.microsoft.com/office/drawing/2014/main" id="{FBC72B9A-3E2B-704A-B81F-D75A92FC4F86}"/>
              </a:ext>
            </a:extLst>
          </p:cNvPr>
          <p:cNvPicPr>
            <a:picLocks noChangeAspect="1"/>
          </p:cNvPicPr>
          <p:nvPr/>
        </p:nvPicPr>
        <p:blipFill>
          <a:blip r:embed="rId3"/>
          <a:stretch>
            <a:fillRect/>
          </a:stretch>
        </p:blipFill>
        <p:spPr>
          <a:xfrm>
            <a:off x="4060556" y="375672"/>
            <a:ext cx="8159313" cy="6106656"/>
          </a:xfrm>
          <a:prstGeom prst="rect">
            <a:avLst/>
          </a:prstGeom>
        </p:spPr>
      </p:pic>
    </p:spTree>
    <p:extLst>
      <p:ext uri="{BB962C8B-B14F-4D97-AF65-F5344CB8AC3E}">
        <p14:creationId xmlns:p14="http://schemas.microsoft.com/office/powerpoint/2010/main" val="23030982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A122CD-F50F-BC47-B172-5492F5A4E7DD}"/>
              </a:ext>
            </a:extLst>
          </p:cNvPr>
          <p:cNvSpPr/>
          <p:nvPr/>
        </p:nvSpPr>
        <p:spPr>
          <a:xfrm>
            <a:off x="0" y="0"/>
            <a:ext cx="4054415" cy="6858000"/>
          </a:xfrm>
          <a:prstGeom prst="rect">
            <a:avLst/>
          </a:pr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 name="TextBox 4">
            <a:extLst>
              <a:ext uri="{FF2B5EF4-FFF2-40B4-BE49-F238E27FC236}">
                <a16:creationId xmlns:a16="http://schemas.microsoft.com/office/drawing/2014/main" id="{E6D1C967-E3AA-0447-8ACF-B09FB461E1D3}"/>
              </a:ext>
            </a:extLst>
          </p:cNvPr>
          <p:cNvSpPr txBox="1"/>
          <p:nvPr/>
        </p:nvSpPr>
        <p:spPr>
          <a:xfrm>
            <a:off x="715820" y="1028343"/>
            <a:ext cx="2622431" cy="5078313"/>
          </a:xfrm>
          <a:prstGeom prst="rect">
            <a:avLst/>
          </a:prstGeom>
          <a:noFill/>
        </p:spPr>
        <p:txBody>
          <a:bodyPr wrap="square" rtlCol="0">
            <a:spAutoFit/>
          </a:bodyPr>
          <a:lstStyle/>
          <a:p>
            <a:r>
              <a:rPr lang="en-IE" b="1" dirty="0" err="1"/>
              <a:t>Bloque</a:t>
            </a:r>
            <a:r>
              <a:rPr lang="en-IE" b="1" dirty="0"/>
              <a:t> 1:</a:t>
            </a:r>
          </a:p>
          <a:p>
            <a:pPr lvl="0"/>
            <a:r>
              <a:rPr lang="en-IE" dirty="0" err="1"/>
              <a:t>Definir</a:t>
            </a:r>
            <a:r>
              <a:rPr lang="en-IE" dirty="0"/>
              <a:t> </a:t>
            </a:r>
            <a:r>
              <a:rPr lang="en-IE" dirty="0" err="1"/>
              <a:t>Constantes</a:t>
            </a:r>
            <a:endParaRPr lang="en-IE" dirty="0"/>
          </a:p>
          <a:p>
            <a:r>
              <a:rPr lang="en-US" dirty="0" err="1">
                <a:solidFill>
                  <a:schemeClr val="bg1">
                    <a:lumMod val="75000"/>
                  </a:schemeClr>
                </a:solidFill>
              </a:rPr>
              <a:t>Declarar</a:t>
            </a:r>
            <a:r>
              <a:rPr lang="en-US" dirty="0">
                <a:solidFill>
                  <a:schemeClr val="bg1">
                    <a:lumMod val="75000"/>
                  </a:schemeClr>
                </a:solidFill>
              </a:rPr>
              <a:t> el </a:t>
            </a:r>
            <a:r>
              <a:rPr lang="en-US" dirty="0" err="1">
                <a:solidFill>
                  <a:schemeClr val="bg1">
                    <a:lumMod val="75000"/>
                  </a:schemeClr>
                </a:solidFill>
              </a:rPr>
              <a:t>svg</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escala</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ejes</a:t>
            </a:r>
            <a:endParaRPr lang="en-IE" dirty="0">
              <a:solidFill>
                <a:schemeClr val="bg1">
                  <a:lumMod val="75000"/>
                </a:schemeClr>
              </a:solidFill>
            </a:endParaRPr>
          </a:p>
          <a:p>
            <a:pPr lvl="0"/>
            <a:r>
              <a:rPr lang="en-US" dirty="0">
                <a:solidFill>
                  <a:schemeClr val="bg1">
                    <a:lumMod val="75000"/>
                  </a:schemeClr>
                </a:solidFill>
              </a:rPr>
              <a:t>Tooltip</a:t>
            </a:r>
            <a:endParaRPr lang="en-IE" dirty="0">
              <a:solidFill>
                <a:schemeClr val="bg1">
                  <a:lumMod val="75000"/>
                </a:schemeClr>
              </a:solidFill>
            </a:endParaRPr>
          </a:p>
          <a:p>
            <a:r>
              <a:rPr lang="en-US"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2: data call</a:t>
            </a:r>
            <a:endParaRPr lang="en-IE" b="1" dirty="0">
              <a:solidFill>
                <a:schemeClr val="bg1">
                  <a:lumMod val="75000"/>
                </a:schemeClr>
              </a:solidFill>
            </a:endParaRPr>
          </a:p>
          <a:p>
            <a:pPr lvl="0"/>
            <a:r>
              <a:rPr lang="en-IE" dirty="0" err="1">
                <a:solidFill>
                  <a:schemeClr val="bg1">
                    <a:lumMod val="75000"/>
                  </a:schemeClr>
                </a:solidFill>
              </a:rPr>
              <a:t>Formato</a:t>
            </a:r>
            <a:r>
              <a:rPr lang="en-IE" dirty="0">
                <a:solidFill>
                  <a:schemeClr val="bg1">
                    <a:lumMod val="75000"/>
                  </a:schemeClr>
                </a:solidFill>
              </a:rPr>
              <a:t> de </a:t>
            </a:r>
            <a:r>
              <a:rPr lang="en-IE" dirty="0" err="1">
                <a:solidFill>
                  <a:schemeClr val="bg1">
                    <a:lumMod val="75000"/>
                  </a:schemeClr>
                </a:solidFill>
              </a:rPr>
              <a:t>datos</a:t>
            </a:r>
            <a:endParaRPr lang="en-IE" dirty="0">
              <a:solidFill>
                <a:schemeClr val="bg1">
                  <a:lumMod val="75000"/>
                </a:schemeClr>
              </a:solidFill>
            </a:endParaRPr>
          </a:p>
          <a:p>
            <a:pPr lvl="0"/>
            <a:r>
              <a:rPr lang="en-IE" dirty="0" err="1">
                <a:solidFill>
                  <a:schemeClr val="bg1">
                    <a:lumMod val="75000"/>
                  </a:schemeClr>
                </a:solidFill>
              </a:rPr>
              <a:t>Añadir</a:t>
            </a:r>
            <a:r>
              <a:rPr lang="en-IE" dirty="0">
                <a:solidFill>
                  <a:schemeClr val="bg1">
                    <a:lumMod val="75000"/>
                  </a:schemeClr>
                </a:solidFill>
              </a:rPr>
              <a:t> el </a:t>
            </a:r>
            <a:r>
              <a:rPr lang="en-IE" dirty="0" err="1">
                <a:solidFill>
                  <a:schemeClr val="bg1">
                    <a:lumMod val="75000"/>
                  </a:schemeClr>
                </a:solidFill>
              </a:rPr>
              <a:t>dominio</a:t>
            </a:r>
            <a:r>
              <a:rPr lang="en-IE" dirty="0">
                <a:solidFill>
                  <a:schemeClr val="bg1">
                    <a:lumMod val="75000"/>
                  </a:schemeClr>
                </a:solidFill>
              </a:rPr>
              <a:t> a la </a:t>
            </a:r>
            <a:r>
              <a:rPr lang="en-IE" dirty="0" err="1">
                <a:solidFill>
                  <a:schemeClr val="bg1">
                    <a:lumMod val="75000"/>
                  </a:schemeClr>
                </a:solidFill>
              </a:rPr>
              <a:t>escala</a:t>
            </a:r>
            <a:endParaRPr lang="en-IE" dirty="0">
              <a:solidFill>
                <a:schemeClr val="bg1">
                  <a:lumMod val="75000"/>
                </a:schemeClr>
              </a:solidFill>
            </a:endParaRPr>
          </a:p>
          <a:p>
            <a:pPr lvl="0"/>
            <a:r>
              <a:rPr lang="en-IE" dirty="0" err="1">
                <a:solidFill>
                  <a:schemeClr val="bg1">
                    <a:lumMod val="75000"/>
                  </a:schemeClr>
                </a:solidFill>
              </a:rPr>
              <a:t>Llamar</a:t>
            </a:r>
            <a:r>
              <a:rPr lang="en-IE" dirty="0">
                <a:solidFill>
                  <a:schemeClr val="bg1">
                    <a:lumMod val="75000"/>
                  </a:schemeClr>
                </a:solidFill>
              </a:rPr>
              <a:t> a los </a:t>
            </a:r>
            <a:r>
              <a:rPr lang="en-IE" dirty="0" err="1">
                <a:solidFill>
                  <a:schemeClr val="bg1">
                    <a:lumMod val="75000"/>
                  </a:schemeClr>
                </a:solidFill>
              </a:rPr>
              <a:t>ejes</a:t>
            </a:r>
            <a:endParaRPr lang="en-IE" dirty="0">
              <a:solidFill>
                <a:schemeClr val="bg1">
                  <a:lumMod val="75000"/>
                </a:schemeClr>
              </a:solidFill>
            </a:endParaRPr>
          </a:p>
          <a:p>
            <a:pPr lvl="0"/>
            <a:r>
              <a:rPr lang="en-GB" dirty="0">
                <a:solidFill>
                  <a:schemeClr val="bg1">
                    <a:lumMod val="75000"/>
                  </a:schemeClr>
                </a:solidFill>
              </a:rPr>
              <a:t>Data binding </a:t>
            </a:r>
            <a:endParaRPr lang="en-IE" dirty="0">
              <a:solidFill>
                <a:schemeClr val="bg1">
                  <a:lumMod val="75000"/>
                </a:schemeClr>
              </a:solidFill>
            </a:endParaRPr>
          </a:p>
          <a:p>
            <a:pPr lvl="0"/>
            <a:r>
              <a:rPr lang="en-IE" dirty="0" err="1">
                <a:solidFill>
                  <a:schemeClr val="bg1">
                    <a:lumMod val="75000"/>
                  </a:schemeClr>
                </a:solidFill>
              </a:rPr>
              <a:t>Patrón</a:t>
            </a:r>
            <a:r>
              <a:rPr lang="en-IE" dirty="0">
                <a:solidFill>
                  <a:schemeClr val="bg1">
                    <a:lumMod val="75000"/>
                  </a:schemeClr>
                </a:solidFill>
              </a:rPr>
              <a:t> de </a:t>
            </a:r>
            <a:r>
              <a:rPr lang="en-IE" dirty="0" err="1">
                <a:solidFill>
                  <a:schemeClr val="bg1">
                    <a:lumMod val="75000"/>
                  </a:schemeClr>
                </a:solidFill>
              </a:rPr>
              <a:t>actualización</a:t>
            </a:r>
            <a:endParaRPr lang="en-IE" dirty="0">
              <a:solidFill>
                <a:schemeClr val="bg1">
                  <a:lumMod val="75000"/>
                </a:schemeClr>
              </a:solidFill>
            </a:endParaRPr>
          </a:p>
          <a:p>
            <a:r>
              <a:rPr lang="en-GB"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3:</a:t>
            </a:r>
            <a:endParaRPr lang="en-IE" b="1" dirty="0">
              <a:solidFill>
                <a:schemeClr val="bg1">
                  <a:lumMod val="75000"/>
                </a:schemeClr>
              </a:solidFill>
            </a:endParaRPr>
          </a:p>
          <a:p>
            <a:pPr lvl="0"/>
            <a:r>
              <a:rPr lang="en-IE" dirty="0" err="1">
                <a:solidFill>
                  <a:schemeClr val="bg1">
                    <a:lumMod val="75000"/>
                  </a:schemeClr>
                </a:solidFill>
              </a:rPr>
              <a:t>Definición</a:t>
            </a:r>
            <a:r>
              <a:rPr lang="en-IE" dirty="0">
                <a:solidFill>
                  <a:schemeClr val="bg1">
                    <a:lumMod val="75000"/>
                  </a:schemeClr>
                </a:solidFill>
              </a:rPr>
              <a:t> de </a:t>
            </a:r>
            <a:r>
              <a:rPr lang="en-IE" dirty="0" err="1">
                <a:solidFill>
                  <a:schemeClr val="bg1">
                    <a:lumMod val="75000"/>
                  </a:schemeClr>
                </a:solidFill>
              </a:rPr>
              <a:t>funciones</a:t>
            </a:r>
            <a:endParaRPr lang="en-IE" dirty="0">
              <a:solidFill>
                <a:schemeClr val="bg1">
                  <a:lumMod val="75000"/>
                </a:schemeClr>
              </a:solidFill>
            </a:endParaRPr>
          </a:p>
          <a:p>
            <a:endParaRPr lang="es-ES_tradnl" dirty="0"/>
          </a:p>
        </p:txBody>
      </p:sp>
      <p:sp>
        <p:nvSpPr>
          <p:cNvPr id="3" name="Rectangle 2">
            <a:extLst>
              <a:ext uri="{FF2B5EF4-FFF2-40B4-BE49-F238E27FC236}">
                <a16:creationId xmlns:a16="http://schemas.microsoft.com/office/drawing/2014/main" id="{7B5DA192-258F-6B43-8CDA-12E350849FA5}"/>
              </a:ext>
            </a:extLst>
          </p:cNvPr>
          <p:cNvSpPr/>
          <p:nvPr/>
        </p:nvSpPr>
        <p:spPr>
          <a:xfrm>
            <a:off x="5380180" y="2136338"/>
            <a:ext cx="6096000" cy="2585323"/>
          </a:xfrm>
          <a:prstGeom prst="rect">
            <a:avLst/>
          </a:prstGeom>
        </p:spPr>
        <p:txBody>
          <a:bodyPr>
            <a:spAutoFit/>
          </a:bodyPr>
          <a:lstStyle/>
          <a:p>
            <a:r>
              <a:rPr lang="en-IE" dirty="0" err="1">
                <a:solidFill>
                  <a:srgbClr val="0000FF"/>
                </a:solidFill>
                <a:latin typeface="Menlo" panose="020B0609030804020204" pitchFamily="49" charset="0"/>
              </a:rPr>
              <a:t>const</a:t>
            </a:r>
            <a:r>
              <a:rPr lang="en-IE" dirty="0">
                <a:solidFill>
                  <a:srgbClr val="000000"/>
                </a:solidFill>
                <a:latin typeface="Menlo" panose="020B0609030804020204" pitchFamily="49" charset="0"/>
              </a:rPr>
              <a:t> </a:t>
            </a:r>
            <a:r>
              <a:rPr lang="en-IE" dirty="0">
                <a:solidFill>
                  <a:srgbClr val="0070C1"/>
                </a:solidFill>
                <a:latin typeface="Menlo" panose="020B0609030804020204" pitchFamily="49" charset="0"/>
              </a:rPr>
              <a:t>width</a:t>
            </a:r>
            <a:r>
              <a:rPr lang="en-IE" dirty="0">
                <a:solidFill>
                  <a:srgbClr val="000000"/>
                </a:solidFill>
                <a:latin typeface="Menlo" panose="020B0609030804020204" pitchFamily="49" charset="0"/>
              </a:rPr>
              <a:t> = </a:t>
            </a:r>
            <a:r>
              <a:rPr lang="en-IE" dirty="0">
                <a:solidFill>
                  <a:srgbClr val="098658"/>
                </a:solidFill>
                <a:latin typeface="Menlo" panose="020B0609030804020204" pitchFamily="49" charset="0"/>
              </a:rPr>
              <a:t>800</a:t>
            </a:r>
            <a:endParaRPr lang="en-IE" dirty="0">
              <a:solidFill>
                <a:srgbClr val="000000"/>
              </a:solidFill>
              <a:latin typeface="Menlo" panose="020B0609030804020204" pitchFamily="49" charset="0"/>
            </a:endParaRPr>
          </a:p>
          <a:p>
            <a:r>
              <a:rPr lang="en-IE" dirty="0" err="1">
                <a:solidFill>
                  <a:srgbClr val="0000FF"/>
                </a:solidFill>
                <a:latin typeface="Menlo" panose="020B0609030804020204" pitchFamily="49" charset="0"/>
              </a:rPr>
              <a:t>const</a:t>
            </a:r>
            <a:r>
              <a:rPr lang="en-IE" dirty="0">
                <a:solidFill>
                  <a:srgbClr val="000000"/>
                </a:solidFill>
                <a:latin typeface="Menlo" panose="020B0609030804020204" pitchFamily="49" charset="0"/>
              </a:rPr>
              <a:t> </a:t>
            </a:r>
            <a:r>
              <a:rPr lang="en-IE" dirty="0">
                <a:solidFill>
                  <a:srgbClr val="0070C1"/>
                </a:solidFill>
                <a:latin typeface="Menlo" panose="020B0609030804020204" pitchFamily="49" charset="0"/>
              </a:rPr>
              <a:t>height</a:t>
            </a:r>
            <a:r>
              <a:rPr lang="en-IE" dirty="0">
                <a:solidFill>
                  <a:srgbClr val="000000"/>
                </a:solidFill>
                <a:latin typeface="Menlo" panose="020B0609030804020204" pitchFamily="49" charset="0"/>
              </a:rPr>
              <a:t> = </a:t>
            </a:r>
            <a:r>
              <a:rPr lang="en-IE" dirty="0">
                <a:solidFill>
                  <a:srgbClr val="098658"/>
                </a:solidFill>
                <a:latin typeface="Menlo" panose="020B0609030804020204" pitchFamily="49" charset="0"/>
              </a:rPr>
              <a:t>600</a:t>
            </a:r>
            <a:endParaRPr lang="en-IE" dirty="0">
              <a:solidFill>
                <a:srgbClr val="000000"/>
              </a:solidFill>
              <a:latin typeface="Menlo" panose="020B0609030804020204" pitchFamily="49" charset="0"/>
            </a:endParaRPr>
          </a:p>
          <a:p>
            <a:br>
              <a:rPr lang="en-IE" dirty="0">
                <a:solidFill>
                  <a:srgbClr val="000000"/>
                </a:solidFill>
                <a:latin typeface="Menlo" panose="020B0609030804020204" pitchFamily="49" charset="0"/>
              </a:rPr>
            </a:br>
            <a:r>
              <a:rPr lang="en-IE" dirty="0" err="1">
                <a:solidFill>
                  <a:srgbClr val="0000FF"/>
                </a:solidFill>
                <a:latin typeface="Menlo" panose="020B0609030804020204" pitchFamily="49" charset="0"/>
              </a:rPr>
              <a:t>const</a:t>
            </a:r>
            <a:r>
              <a:rPr lang="en-IE" dirty="0">
                <a:solidFill>
                  <a:srgbClr val="000000"/>
                </a:solidFill>
                <a:latin typeface="Menlo" panose="020B0609030804020204" pitchFamily="49" charset="0"/>
              </a:rPr>
              <a:t> </a:t>
            </a:r>
            <a:r>
              <a:rPr lang="en-IE" dirty="0">
                <a:solidFill>
                  <a:srgbClr val="0070C1"/>
                </a:solidFill>
                <a:latin typeface="Menlo" panose="020B0609030804020204" pitchFamily="49" charset="0"/>
              </a:rPr>
              <a:t>margin</a:t>
            </a:r>
            <a:r>
              <a:rPr lang="en-IE" dirty="0">
                <a:solidFill>
                  <a:srgbClr val="000000"/>
                </a:solidFill>
                <a:latin typeface="Menlo" panose="020B0609030804020204" pitchFamily="49" charset="0"/>
              </a:rPr>
              <a:t> = {</a:t>
            </a:r>
          </a:p>
          <a:p>
            <a:r>
              <a:rPr lang="en-IE" dirty="0">
                <a:solidFill>
                  <a:srgbClr val="001080"/>
                </a:solidFill>
                <a:latin typeface="Menlo" panose="020B0609030804020204" pitchFamily="49" charset="0"/>
              </a:rPr>
              <a:t>top:</a:t>
            </a:r>
            <a:r>
              <a:rPr lang="en-IE" dirty="0">
                <a:solidFill>
                  <a:srgbClr val="000000"/>
                </a:solidFill>
                <a:latin typeface="Menlo" panose="020B0609030804020204" pitchFamily="49" charset="0"/>
              </a:rPr>
              <a:t> </a:t>
            </a:r>
            <a:r>
              <a:rPr lang="en-IE" dirty="0">
                <a:solidFill>
                  <a:srgbClr val="098658"/>
                </a:solidFill>
                <a:latin typeface="Menlo" panose="020B0609030804020204" pitchFamily="49" charset="0"/>
              </a:rPr>
              <a:t>10</a:t>
            </a:r>
            <a:r>
              <a:rPr lang="en-IE" dirty="0">
                <a:solidFill>
                  <a:srgbClr val="000000"/>
                </a:solidFill>
                <a:latin typeface="Menlo" panose="020B0609030804020204" pitchFamily="49" charset="0"/>
              </a:rPr>
              <a:t>, </a:t>
            </a:r>
          </a:p>
          <a:p>
            <a:r>
              <a:rPr lang="en-IE" dirty="0">
                <a:solidFill>
                  <a:srgbClr val="001080"/>
                </a:solidFill>
                <a:latin typeface="Menlo" panose="020B0609030804020204" pitchFamily="49" charset="0"/>
              </a:rPr>
              <a:t>bottom:</a:t>
            </a:r>
            <a:r>
              <a:rPr lang="en-IE" dirty="0">
                <a:solidFill>
                  <a:srgbClr val="000000"/>
                </a:solidFill>
                <a:latin typeface="Menlo" panose="020B0609030804020204" pitchFamily="49" charset="0"/>
              </a:rPr>
              <a:t> </a:t>
            </a:r>
            <a:r>
              <a:rPr lang="en-IE" dirty="0">
                <a:solidFill>
                  <a:srgbClr val="098658"/>
                </a:solidFill>
                <a:latin typeface="Menlo" panose="020B0609030804020204" pitchFamily="49" charset="0"/>
              </a:rPr>
              <a:t>40</a:t>
            </a:r>
            <a:r>
              <a:rPr lang="en-IE" dirty="0">
                <a:solidFill>
                  <a:srgbClr val="000000"/>
                </a:solidFill>
                <a:latin typeface="Menlo" panose="020B0609030804020204" pitchFamily="49" charset="0"/>
              </a:rPr>
              <a:t>,</a:t>
            </a:r>
          </a:p>
          <a:p>
            <a:r>
              <a:rPr lang="en-IE" dirty="0">
                <a:solidFill>
                  <a:srgbClr val="001080"/>
                </a:solidFill>
                <a:latin typeface="Menlo" panose="020B0609030804020204" pitchFamily="49" charset="0"/>
              </a:rPr>
              <a:t>left:</a:t>
            </a:r>
            <a:r>
              <a:rPr lang="en-IE" dirty="0">
                <a:solidFill>
                  <a:srgbClr val="000000"/>
                </a:solidFill>
                <a:latin typeface="Menlo" panose="020B0609030804020204" pitchFamily="49" charset="0"/>
              </a:rPr>
              <a:t> </a:t>
            </a:r>
            <a:r>
              <a:rPr lang="en-IE" dirty="0">
                <a:solidFill>
                  <a:srgbClr val="098658"/>
                </a:solidFill>
                <a:latin typeface="Menlo" panose="020B0609030804020204" pitchFamily="49" charset="0"/>
              </a:rPr>
              <a:t>40</a:t>
            </a:r>
            <a:r>
              <a:rPr lang="en-IE" dirty="0">
                <a:solidFill>
                  <a:srgbClr val="000000"/>
                </a:solidFill>
                <a:latin typeface="Menlo" panose="020B0609030804020204" pitchFamily="49" charset="0"/>
              </a:rPr>
              <a:t>, </a:t>
            </a:r>
          </a:p>
          <a:p>
            <a:r>
              <a:rPr lang="en-IE" dirty="0">
                <a:solidFill>
                  <a:srgbClr val="001080"/>
                </a:solidFill>
                <a:latin typeface="Menlo" panose="020B0609030804020204" pitchFamily="49" charset="0"/>
              </a:rPr>
              <a:t>right:</a:t>
            </a:r>
            <a:r>
              <a:rPr lang="en-IE" dirty="0">
                <a:solidFill>
                  <a:srgbClr val="000000"/>
                </a:solidFill>
                <a:latin typeface="Menlo" panose="020B0609030804020204" pitchFamily="49" charset="0"/>
              </a:rPr>
              <a:t> </a:t>
            </a:r>
            <a:r>
              <a:rPr lang="en-IE" dirty="0">
                <a:solidFill>
                  <a:srgbClr val="098658"/>
                </a:solidFill>
                <a:latin typeface="Menlo" panose="020B0609030804020204" pitchFamily="49" charset="0"/>
              </a:rPr>
              <a:t>10</a:t>
            </a:r>
            <a:endParaRPr lang="en-IE" dirty="0">
              <a:solidFill>
                <a:srgbClr val="000000"/>
              </a:solidFill>
              <a:latin typeface="Menlo" panose="020B0609030804020204" pitchFamily="49" charset="0"/>
            </a:endParaRPr>
          </a:p>
          <a:p>
            <a:r>
              <a:rPr lang="en-IE" dirty="0">
                <a:solidFill>
                  <a:srgbClr val="000000"/>
                </a:solidFill>
                <a:latin typeface="Menlo" panose="020B0609030804020204" pitchFamily="49" charset="0"/>
              </a:rPr>
              <a:t>}</a:t>
            </a:r>
          </a:p>
        </p:txBody>
      </p:sp>
    </p:spTree>
    <p:extLst>
      <p:ext uri="{BB962C8B-B14F-4D97-AF65-F5344CB8AC3E}">
        <p14:creationId xmlns:p14="http://schemas.microsoft.com/office/powerpoint/2010/main" val="36347234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A122CD-F50F-BC47-B172-5492F5A4E7DD}"/>
              </a:ext>
            </a:extLst>
          </p:cNvPr>
          <p:cNvSpPr/>
          <p:nvPr/>
        </p:nvSpPr>
        <p:spPr>
          <a:xfrm>
            <a:off x="0" y="0"/>
            <a:ext cx="4054415" cy="6858000"/>
          </a:xfrm>
          <a:prstGeom prst="rect">
            <a:avLst/>
          </a:pr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 name="TextBox 4">
            <a:extLst>
              <a:ext uri="{FF2B5EF4-FFF2-40B4-BE49-F238E27FC236}">
                <a16:creationId xmlns:a16="http://schemas.microsoft.com/office/drawing/2014/main" id="{E6D1C967-E3AA-0447-8ACF-B09FB461E1D3}"/>
              </a:ext>
            </a:extLst>
          </p:cNvPr>
          <p:cNvSpPr txBox="1"/>
          <p:nvPr/>
        </p:nvSpPr>
        <p:spPr>
          <a:xfrm>
            <a:off x="715820" y="1028343"/>
            <a:ext cx="2622431" cy="5078313"/>
          </a:xfrm>
          <a:prstGeom prst="rect">
            <a:avLst/>
          </a:prstGeom>
          <a:noFill/>
        </p:spPr>
        <p:txBody>
          <a:bodyPr wrap="square" rtlCol="0">
            <a:spAutoFit/>
          </a:bodyPr>
          <a:lstStyle/>
          <a:p>
            <a:r>
              <a:rPr lang="en-IE" b="1" dirty="0" err="1"/>
              <a:t>Bloque</a:t>
            </a:r>
            <a:r>
              <a:rPr lang="en-IE" b="1" dirty="0"/>
              <a:t> 1:</a:t>
            </a:r>
          </a:p>
          <a:p>
            <a:pPr lvl="0"/>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Constantes</a:t>
            </a:r>
            <a:endParaRPr lang="en-IE" dirty="0">
              <a:solidFill>
                <a:schemeClr val="bg1">
                  <a:lumMod val="75000"/>
                </a:schemeClr>
              </a:solidFill>
            </a:endParaRPr>
          </a:p>
          <a:p>
            <a:r>
              <a:rPr lang="en-US" dirty="0" err="1"/>
              <a:t>Declarar</a:t>
            </a:r>
            <a:r>
              <a:rPr lang="en-US" dirty="0"/>
              <a:t> el </a:t>
            </a:r>
            <a:r>
              <a:rPr lang="en-US" dirty="0" err="1"/>
              <a:t>svg</a:t>
            </a:r>
            <a:endParaRPr lang="en-IE" dirty="0"/>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escala</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ejes</a:t>
            </a:r>
            <a:endParaRPr lang="en-IE" dirty="0">
              <a:solidFill>
                <a:schemeClr val="bg1">
                  <a:lumMod val="75000"/>
                </a:schemeClr>
              </a:solidFill>
            </a:endParaRPr>
          </a:p>
          <a:p>
            <a:pPr lvl="0"/>
            <a:r>
              <a:rPr lang="en-US" dirty="0">
                <a:solidFill>
                  <a:schemeClr val="bg1">
                    <a:lumMod val="75000"/>
                  </a:schemeClr>
                </a:solidFill>
              </a:rPr>
              <a:t>Tooltip</a:t>
            </a:r>
            <a:endParaRPr lang="en-IE" dirty="0">
              <a:solidFill>
                <a:schemeClr val="bg1">
                  <a:lumMod val="75000"/>
                </a:schemeClr>
              </a:solidFill>
            </a:endParaRPr>
          </a:p>
          <a:p>
            <a:r>
              <a:rPr lang="en-US"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2: data call</a:t>
            </a:r>
            <a:endParaRPr lang="en-IE" b="1" dirty="0">
              <a:solidFill>
                <a:schemeClr val="bg1">
                  <a:lumMod val="75000"/>
                </a:schemeClr>
              </a:solidFill>
            </a:endParaRPr>
          </a:p>
          <a:p>
            <a:pPr lvl="0"/>
            <a:r>
              <a:rPr lang="en-IE" dirty="0" err="1">
                <a:solidFill>
                  <a:schemeClr val="bg1">
                    <a:lumMod val="75000"/>
                  </a:schemeClr>
                </a:solidFill>
              </a:rPr>
              <a:t>Formato</a:t>
            </a:r>
            <a:r>
              <a:rPr lang="en-IE" dirty="0">
                <a:solidFill>
                  <a:schemeClr val="bg1">
                    <a:lumMod val="75000"/>
                  </a:schemeClr>
                </a:solidFill>
              </a:rPr>
              <a:t> de </a:t>
            </a:r>
            <a:r>
              <a:rPr lang="en-IE" dirty="0" err="1">
                <a:solidFill>
                  <a:schemeClr val="bg1">
                    <a:lumMod val="75000"/>
                  </a:schemeClr>
                </a:solidFill>
              </a:rPr>
              <a:t>datos</a:t>
            </a:r>
            <a:endParaRPr lang="en-IE" dirty="0">
              <a:solidFill>
                <a:schemeClr val="bg1">
                  <a:lumMod val="75000"/>
                </a:schemeClr>
              </a:solidFill>
            </a:endParaRPr>
          </a:p>
          <a:p>
            <a:pPr lvl="0"/>
            <a:r>
              <a:rPr lang="en-IE" dirty="0" err="1">
                <a:solidFill>
                  <a:schemeClr val="bg1">
                    <a:lumMod val="75000"/>
                  </a:schemeClr>
                </a:solidFill>
              </a:rPr>
              <a:t>Añadir</a:t>
            </a:r>
            <a:r>
              <a:rPr lang="en-IE" dirty="0">
                <a:solidFill>
                  <a:schemeClr val="bg1">
                    <a:lumMod val="75000"/>
                  </a:schemeClr>
                </a:solidFill>
              </a:rPr>
              <a:t> el </a:t>
            </a:r>
            <a:r>
              <a:rPr lang="en-IE" dirty="0" err="1">
                <a:solidFill>
                  <a:schemeClr val="bg1">
                    <a:lumMod val="75000"/>
                  </a:schemeClr>
                </a:solidFill>
              </a:rPr>
              <a:t>dominio</a:t>
            </a:r>
            <a:r>
              <a:rPr lang="en-IE" dirty="0">
                <a:solidFill>
                  <a:schemeClr val="bg1">
                    <a:lumMod val="75000"/>
                  </a:schemeClr>
                </a:solidFill>
              </a:rPr>
              <a:t> a la </a:t>
            </a:r>
            <a:r>
              <a:rPr lang="en-IE" dirty="0" err="1">
                <a:solidFill>
                  <a:schemeClr val="bg1">
                    <a:lumMod val="75000"/>
                  </a:schemeClr>
                </a:solidFill>
              </a:rPr>
              <a:t>escala</a:t>
            </a:r>
            <a:endParaRPr lang="en-IE" dirty="0">
              <a:solidFill>
                <a:schemeClr val="bg1">
                  <a:lumMod val="75000"/>
                </a:schemeClr>
              </a:solidFill>
            </a:endParaRPr>
          </a:p>
          <a:p>
            <a:pPr lvl="0"/>
            <a:r>
              <a:rPr lang="en-IE" dirty="0" err="1">
                <a:solidFill>
                  <a:schemeClr val="bg1">
                    <a:lumMod val="75000"/>
                  </a:schemeClr>
                </a:solidFill>
              </a:rPr>
              <a:t>Llamar</a:t>
            </a:r>
            <a:r>
              <a:rPr lang="en-IE" dirty="0">
                <a:solidFill>
                  <a:schemeClr val="bg1">
                    <a:lumMod val="75000"/>
                  </a:schemeClr>
                </a:solidFill>
              </a:rPr>
              <a:t> a los </a:t>
            </a:r>
            <a:r>
              <a:rPr lang="en-IE" dirty="0" err="1">
                <a:solidFill>
                  <a:schemeClr val="bg1">
                    <a:lumMod val="75000"/>
                  </a:schemeClr>
                </a:solidFill>
              </a:rPr>
              <a:t>ejes</a:t>
            </a:r>
            <a:endParaRPr lang="en-IE" dirty="0">
              <a:solidFill>
                <a:schemeClr val="bg1">
                  <a:lumMod val="75000"/>
                </a:schemeClr>
              </a:solidFill>
            </a:endParaRPr>
          </a:p>
          <a:p>
            <a:pPr lvl="0"/>
            <a:r>
              <a:rPr lang="en-GB" dirty="0">
                <a:solidFill>
                  <a:schemeClr val="bg1">
                    <a:lumMod val="75000"/>
                  </a:schemeClr>
                </a:solidFill>
              </a:rPr>
              <a:t>Data binding </a:t>
            </a:r>
            <a:endParaRPr lang="en-IE" dirty="0">
              <a:solidFill>
                <a:schemeClr val="bg1">
                  <a:lumMod val="75000"/>
                </a:schemeClr>
              </a:solidFill>
            </a:endParaRPr>
          </a:p>
          <a:p>
            <a:pPr lvl="0"/>
            <a:r>
              <a:rPr lang="en-IE" dirty="0" err="1">
                <a:solidFill>
                  <a:schemeClr val="bg1">
                    <a:lumMod val="75000"/>
                  </a:schemeClr>
                </a:solidFill>
              </a:rPr>
              <a:t>Patrón</a:t>
            </a:r>
            <a:r>
              <a:rPr lang="en-IE" dirty="0">
                <a:solidFill>
                  <a:schemeClr val="bg1">
                    <a:lumMod val="75000"/>
                  </a:schemeClr>
                </a:solidFill>
              </a:rPr>
              <a:t> de </a:t>
            </a:r>
            <a:r>
              <a:rPr lang="en-IE" dirty="0" err="1">
                <a:solidFill>
                  <a:schemeClr val="bg1">
                    <a:lumMod val="75000"/>
                  </a:schemeClr>
                </a:solidFill>
              </a:rPr>
              <a:t>actualización</a:t>
            </a:r>
            <a:endParaRPr lang="en-IE" dirty="0">
              <a:solidFill>
                <a:schemeClr val="bg1">
                  <a:lumMod val="75000"/>
                </a:schemeClr>
              </a:solidFill>
            </a:endParaRPr>
          </a:p>
          <a:p>
            <a:r>
              <a:rPr lang="en-GB"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3:</a:t>
            </a:r>
            <a:endParaRPr lang="en-IE" b="1" dirty="0">
              <a:solidFill>
                <a:schemeClr val="bg1">
                  <a:lumMod val="75000"/>
                </a:schemeClr>
              </a:solidFill>
            </a:endParaRPr>
          </a:p>
          <a:p>
            <a:pPr lvl="0"/>
            <a:r>
              <a:rPr lang="en-IE" dirty="0" err="1">
                <a:solidFill>
                  <a:schemeClr val="bg1">
                    <a:lumMod val="75000"/>
                  </a:schemeClr>
                </a:solidFill>
              </a:rPr>
              <a:t>Definición</a:t>
            </a:r>
            <a:r>
              <a:rPr lang="en-IE" dirty="0">
                <a:solidFill>
                  <a:schemeClr val="bg1">
                    <a:lumMod val="75000"/>
                  </a:schemeClr>
                </a:solidFill>
              </a:rPr>
              <a:t> de </a:t>
            </a:r>
            <a:r>
              <a:rPr lang="en-IE" dirty="0" err="1">
                <a:solidFill>
                  <a:schemeClr val="bg1">
                    <a:lumMod val="75000"/>
                  </a:schemeClr>
                </a:solidFill>
              </a:rPr>
              <a:t>funciones</a:t>
            </a:r>
            <a:endParaRPr lang="en-IE" dirty="0">
              <a:solidFill>
                <a:schemeClr val="bg1">
                  <a:lumMod val="75000"/>
                </a:schemeClr>
              </a:solidFill>
            </a:endParaRPr>
          </a:p>
          <a:p>
            <a:endParaRPr lang="es-ES_tradnl" dirty="0"/>
          </a:p>
        </p:txBody>
      </p:sp>
      <p:sp>
        <p:nvSpPr>
          <p:cNvPr id="2" name="Rectangle 1">
            <a:extLst>
              <a:ext uri="{FF2B5EF4-FFF2-40B4-BE49-F238E27FC236}">
                <a16:creationId xmlns:a16="http://schemas.microsoft.com/office/drawing/2014/main" id="{72AB7D9E-D79F-4140-8F74-085AFEB4B61D}"/>
              </a:ext>
            </a:extLst>
          </p:cNvPr>
          <p:cNvSpPr/>
          <p:nvPr/>
        </p:nvSpPr>
        <p:spPr>
          <a:xfrm>
            <a:off x="4054071" y="2551836"/>
            <a:ext cx="8137929" cy="2031325"/>
          </a:xfrm>
          <a:prstGeom prst="rect">
            <a:avLst/>
          </a:prstGeom>
        </p:spPr>
        <p:txBody>
          <a:bodyPr wrap="square">
            <a:spAutoFit/>
          </a:bodyPr>
          <a:lstStyle/>
          <a:p>
            <a:r>
              <a:rPr lang="en-IE" dirty="0" err="1">
                <a:solidFill>
                  <a:srgbClr val="0000FF"/>
                </a:solidFill>
                <a:latin typeface="Menlo" panose="020B0609030804020204" pitchFamily="49" charset="0"/>
              </a:rPr>
              <a:t>const</a:t>
            </a:r>
            <a:r>
              <a:rPr lang="en-IE" dirty="0">
                <a:solidFill>
                  <a:srgbClr val="000000"/>
                </a:solidFill>
                <a:latin typeface="Menlo" panose="020B0609030804020204" pitchFamily="49" charset="0"/>
              </a:rPr>
              <a:t> </a:t>
            </a:r>
            <a:r>
              <a:rPr lang="en-IE" dirty="0" err="1">
                <a:solidFill>
                  <a:srgbClr val="0070C1"/>
                </a:solidFill>
                <a:latin typeface="Menlo" panose="020B0609030804020204" pitchFamily="49" charset="0"/>
              </a:rPr>
              <a:t>svg</a:t>
            </a:r>
            <a:r>
              <a:rPr lang="en-IE" dirty="0">
                <a:solidFill>
                  <a:srgbClr val="000000"/>
                </a:solidFill>
                <a:latin typeface="Menlo" panose="020B0609030804020204" pitchFamily="49" charset="0"/>
              </a:rPr>
              <a:t> = </a:t>
            </a:r>
            <a:r>
              <a:rPr lang="en-IE" dirty="0">
                <a:solidFill>
                  <a:srgbClr val="001080"/>
                </a:solidFill>
                <a:latin typeface="Menlo" panose="020B0609030804020204" pitchFamily="49" charset="0"/>
              </a:rPr>
              <a:t>d3</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select</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"#chart"</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append</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a:t>
            </a:r>
            <a:r>
              <a:rPr lang="en-IE" dirty="0" err="1">
                <a:solidFill>
                  <a:srgbClr val="A31515"/>
                </a:solidFill>
                <a:latin typeface="Menlo" panose="020B0609030804020204" pitchFamily="49" charset="0"/>
              </a:rPr>
              <a:t>svg</a:t>
            </a:r>
            <a:r>
              <a:rPr lang="en-IE" dirty="0">
                <a:solidFill>
                  <a:srgbClr val="A31515"/>
                </a:solidFill>
                <a:latin typeface="Menlo" panose="020B0609030804020204" pitchFamily="49" charset="0"/>
              </a:rPr>
              <a:t>"</a:t>
            </a:r>
            <a:r>
              <a:rPr lang="en-IE" dirty="0">
                <a:solidFill>
                  <a:srgbClr val="000000"/>
                </a:solidFill>
                <a:latin typeface="Menlo" panose="020B0609030804020204" pitchFamily="49" charset="0"/>
              </a:rPr>
              <a:t>)</a:t>
            </a:r>
          </a:p>
          <a:p>
            <a:r>
              <a:rPr lang="en-IE" dirty="0">
                <a:solidFill>
                  <a:srgbClr val="000000"/>
                </a:solidFill>
                <a:latin typeface="Menlo" panose="020B0609030804020204" pitchFamily="49" charset="0"/>
              </a:rPr>
              <a:t>	.</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'id'</a:t>
            </a:r>
            <a:r>
              <a:rPr lang="en-IE" dirty="0">
                <a:solidFill>
                  <a:srgbClr val="000000"/>
                </a:solidFill>
                <a:latin typeface="Menlo" panose="020B0609030804020204" pitchFamily="49" charset="0"/>
              </a:rPr>
              <a:t>, </a:t>
            </a:r>
            <a:r>
              <a:rPr lang="en-IE" dirty="0">
                <a:solidFill>
                  <a:srgbClr val="A31515"/>
                </a:solidFill>
                <a:latin typeface="Menlo" panose="020B0609030804020204" pitchFamily="49" charset="0"/>
              </a:rPr>
              <a:t>"</a:t>
            </a:r>
            <a:r>
              <a:rPr lang="en-IE" dirty="0" err="1">
                <a:solidFill>
                  <a:srgbClr val="A31515"/>
                </a:solidFill>
                <a:latin typeface="Menlo" panose="020B0609030804020204" pitchFamily="49" charset="0"/>
              </a:rPr>
              <a:t>svg</a:t>
            </a:r>
            <a:r>
              <a:rPr lang="en-IE" dirty="0">
                <a:solidFill>
                  <a:srgbClr val="A31515"/>
                </a:solidFill>
                <a:latin typeface="Menlo" panose="020B0609030804020204" pitchFamily="49" charset="0"/>
              </a:rPr>
              <a:t>"</a:t>
            </a:r>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"width"</a:t>
            </a:r>
            <a:r>
              <a:rPr lang="en-IE" dirty="0">
                <a:solidFill>
                  <a:srgbClr val="000000"/>
                </a:solidFill>
                <a:latin typeface="Menlo" panose="020B0609030804020204" pitchFamily="49" charset="0"/>
              </a:rPr>
              <a:t>, </a:t>
            </a:r>
            <a:r>
              <a:rPr lang="en-IE" dirty="0">
                <a:solidFill>
                  <a:srgbClr val="0070C1"/>
                </a:solidFill>
                <a:latin typeface="Menlo" panose="020B0609030804020204" pitchFamily="49" charset="0"/>
              </a:rPr>
              <a:t>width</a:t>
            </a:r>
            <a:r>
              <a:rPr lang="en-IE" dirty="0">
                <a:solidFill>
                  <a:srgbClr val="000000"/>
                </a:solidFill>
                <a:latin typeface="Menlo" panose="020B0609030804020204" pitchFamily="49" charset="0"/>
              </a:rPr>
              <a:t>)</a:t>
            </a:r>
          </a:p>
          <a:p>
            <a:r>
              <a:rPr lang="en-IE" dirty="0">
                <a:solidFill>
                  <a:srgbClr val="000000"/>
                </a:solidFill>
                <a:latin typeface="Menlo" panose="020B0609030804020204" pitchFamily="49" charset="0"/>
              </a:rPr>
              <a:t>	.</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"height"</a:t>
            </a:r>
            <a:r>
              <a:rPr lang="en-IE" dirty="0">
                <a:solidFill>
                  <a:srgbClr val="000000"/>
                </a:solidFill>
                <a:latin typeface="Menlo" panose="020B0609030804020204" pitchFamily="49" charset="0"/>
              </a:rPr>
              <a:t>, </a:t>
            </a:r>
            <a:r>
              <a:rPr lang="en-IE" dirty="0">
                <a:solidFill>
                  <a:srgbClr val="0070C1"/>
                </a:solidFill>
                <a:latin typeface="Menlo" panose="020B0609030804020204" pitchFamily="49" charset="0"/>
              </a:rPr>
              <a:t>height</a:t>
            </a:r>
            <a:r>
              <a:rPr lang="en-IE" dirty="0">
                <a:solidFill>
                  <a:srgbClr val="000000"/>
                </a:solidFill>
                <a:latin typeface="Menlo" panose="020B0609030804020204" pitchFamily="49" charset="0"/>
              </a:rPr>
              <a:t>)</a:t>
            </a:r>
          </a:p>
          <a:p>
            <a:r>
              <a:rPr lang="en-IE" dirty="0" err="1">
                <a:solidFill>
                  <a:srgbClr val="0000FF"/>
                </a:solidFill>
                <a:latin typeface="Menlo" panose="020B0609030804020204" pitchFamily="49" charset="0"/>
              </a:rPr>
              <a:t>const</a:t>
            </a:r>
            <a:r>
              <a:rPr lang="en-IE" dirty="0">
                <a:solidFill>
                  <a:srgbClr val="000000"/>
                </a:solidFill>
                <a:latin typeface="Menlo" panose="020B0609030804020204" pitchFamily="49" charset="0"/>
              </a:rPr>
              <a:t> </a:t>
            </a:r>
            <a:r>
              <a:rPr lang="en-IE" dirty="0" err="1">
                <a:solidFill>
                  <a:srgbClr val="0070C1"/>
                </a:solidFill>
                <a:latin typeface="Menlo" panose="020B0609030804020204" pitchFamily="49" charset="0"/>
              </a:rPr>
              <a:t>elementGroup</a:t>
            </a:r>
            <a:r>
              <a:rPr lang="en-IE" dirty="0">
                <a:solidFill>
                  <a:srgbClr val="000000"/>
                </a:solidFill>
                <a:latin typeface="Menlo" panose="020B0609030804020204" pitchFamily="49" charset="0"/>
              </a:rPr>
              <a:t> = </a:t>
            </a:r>
            <a:r>
              <a:rPr lang="en-IE" dirty="0" err="1">
                <a:solidFill>
                  <a:srgbClr val="0070C1"/>
                </a:solidFill>
                <a:latin typeface="Menlo" panose="020B0609030804020204" pitchFamily="49" charset="0"/>
              </a:rPr>
              <a:t>svg</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append</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"g"</a:t>
            </a:r>
            <a:r>
              <a:rPr lang="en-IE" dirty="0">
                <a:solidFill>
                  <a:srgbClr val="000000"/>
                </a:solidFill>
                <a:latin typeface="Menlo" panose="020B0609030804020204" pitchFamily="49" charset="0"/>
              </a:rPr>
              <a:t>)</a:t>
            </a:r>
          </a:p>
          <a:p>
            <a:r>
              <a:rPr lang="en-IE" dirty="0">
                <a:solidFill>
                  <a:srgbClr val="000000"/>
                </a:solidFill>
                <a:latin typeface="Menlo" panose="020B0609030804020204" pitchFamily="49" charset="0"/>
              </a:rPr>
              <a:t>	.</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'id'</a:t>
            </a:r>
            <a:r>
              <a:rPr lang="en-IE" dirty="0">
                <a:solidFill>
                  <a:srgbClr val="000000"/>
                </a:solidFill>
                <a:latin typeface="Menlo" panose="020B0609030804020204" pitchFamily="49" charset="0"/>
              </a:rPr>
              <a:t>, </a:t>
            </a:r>
            <a:r>
              <a:rPr lang="en-IE" dirty="0">
                <a:solidFill>
                  <a:srgbClr val="A31515"/>
                </a:solidFill>
                <a:latin typeface="Menlo" panose="020B0609030804020204" pitchFamily="49" charset="0"/>
              </a:rPr>
              <a:t>"</a:t>
            </a:r>
            <a:r>
              <a:rPr lang="en-IE" dirty="0" err="1">
                <a:solidFill>
                  <a:srgbClr val="A31515"/>
                </a:solidFill>
                <a:latin typeface="Menlo" panose="020B0609030804020204" pitchFamily="49" charset="0"/>
              </a:rPr>
              <a:t>elementGroup</a:t>
            </a:r>
            <a:r>
              <a:rPr lang="en-IE" dirty="0">
                <a:solidFill>
                  <a:srgbClr val="A31515"/>
                </a:solidFill>
                <a:latin typeface="Menlo" panose="020B0609030804020204" pitchFamily="49" charset="0"/>
              </a:rPr>
              <a:t>"</a:t>
            </a:r>
            <a:r>
              <a:rPr lang="en-IE" dirty="0">
                <a:solidFill>
                  <a:srgbClr val="000000"/>
                </a:solidFill>
                <a:latin typeface="Menlo" panose="020B0609030804020204" pitchFamily="49" charset="0"/>
              </a:rPr>
              <a:t>)</a:t>
            </a:r>
          </a:p>
          <a:p>
            <a:r>
              <a:rPr lang="en-IE" dirty="0">
                <a:solidFill>
                  <a:srgbClr val="000000"/>
                </a:solidFill>
                <a:latin typeface="Menlo" panose="020B0609030804020204" pitchFamily="49" charset="0"/>
              </a:rPr>
              <a:t>	.</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"transform"</a:t>
            </a:r>
            <a:r>
              <a:rPr lang="en-IE" dirty="0">
                <a:solidFill>
                  <a:srgbClr val="000000"/>
                </a:solidFill>
                <a:latin typeface="Menlo" panose="020B0609030804020204" pitchFamily="49" charset="0"/>
              </a:rPr>
              <a:t>, </a:t>
            </a:r>
            <a:r>
              <a:rPr lang="en-IE" dirty="0">
                <a:solidFill>
                  <a:srgbClr val="A31515"/>
                </a:solidFill>
                <a:latin typeface="Menlo" panose="020B0609030804020204" pitchFamily="49" charset="0"/>
              </a:rPr>
              <a:t>`translate(</a:t>
            </a:r>
          </a:p>
          <a:p>
            <a:r>
              <a:rPr lang="en-IE" dirty="0">
                <a:solidFill>
                  <a:srgbClr val="A31515"/>
                </a:solidFill>
                <a:latin typeface="Menlo" panose="020B0609030804020204" pitchFamily="49" charset="0"/>
              </a:rPr>
              <a:t>		</a:t>
            </a:r>
            <a:r>
              <a:rPr lang="en-IE" dirty="0">
                <a:solidFill>
                  <a:srgbClr val="0000FF"/>
                </a:solidFill>
                <a:latin typeface="Menlo" panose="020B0609030804020204" pitchFamily="49" charset="0"/>
              </a:rPr>
              <a:t>${</a:t>
            </a:r>
            <a:r>
              <a:rPr lang="en-IE" dirty="0" err="1">
                <a:solidFill>
                  <a:srgbClr val="0070C1"/>
                </a:solidFill>
                <a:latin typeface="Menlo" panose="020B0609030804020204" pitchFamily="49" charset="0"/>
              </a:rPr>
              <a:t>margin</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left</a:t>
            </a:r>
            <a:r>
              <a:rPr lang="en-IE" dirty="0">
                <a:solidFill>
                  <a:srgbClr val="0000FF"/>
                </a:solidFill>
                <a:latin typeface="Menlo" panose="020B0609030804020204" pitchFamily="49" charset="0"/>
              </a:rPr>
              <a:t>}</a:t>
            </a:r>
            <a:r>
              <a:rPr lang="en-IE" dirty="0">
                <a:solidFill>
                  <a:srgbClr val="A31515"/>
                </a:solidFill>
                <a:latin typeface="Menlo" panose="020B0609030804020204" pitchFamily="49" charset="0"/>
              </a:rPr>
              <a:t>, </a:t>
            </a:r>
            <a:r>
              <a:rPr lang="en-IE" dirty="0">
                <a:solidFill>
                  <a:srgbClr val="0000FF"/>
                </a:solidFill>
                <a:latin typeface="Menlo" panose="020B0609030804020204" pitchFamily="49" charset="0"/>
              </a:rPr>
              <a:t>${</a:t>
            </a:r>
            <a:r>
              <a:rPr lang="en-IE" dirty="0" err="1">
                <a:solidFill>
                  <a:srgbClr val="0070C1"/>
                </a:solidFill>
                <a:latin typeface="Menlo" panose="020B0609030804020204" pitchFamily="49" charset="0"/>
              </a:rPr>
              <a:t>margin</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top</a:t>
            </a:r>
            <a:r>
              <a:rPr lang="en-IE" dirty="0">
                <a:solidFill>
                  <a:srgbClr val="0000FF"/>
                </a:solidFill>
                <a:latin typeface="Menlo" panose="020B0609030804020204" pitchFamily="49" charset="0"/>
              </a:rPr>
              <a:t>}</a:t>
            </a:r>
            <a:r>
              <a:rPr lang="en-IE" dirty="0">
                <a:solidFill>
                  <a:srgbClr val="A31515"/>
                </a:solidFill>
                <a:latin typeface="Menlo" panose="020B0609030804020204" pitchFamily="49" charset="0"/>
              </a:rPr>
              <a:t>)`</a:t>
            </a:r>
            <a:r>
              <a:rPr lang="en-IE" dirty="0">
                <a:solidFill>
                  <a:srgbClr val="000000"/>
                </a:solidFill>
                <a:latin typeface="Menlo" panose="020B0609030804020204" pitchFamily="49" charset="0"/>
              </a:rPr>
              <a:t>)</a:t>
            </a:r>
          </a:p>
        </p:txBody>
      </p:sp>
    </p:spTree>
    <p:extLst>
      <p:ext uri="{BB962C8B-B14F-4D97-AF65-F5344CB8AC3E}">
        <p14:creationId xmlns:p14="http://schemas.microsoft.com/office/powerpoint/2010/main" val="1027261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6AF3AB-32C4-F343-BA32-3AC912FED7D0}"/>
              </a:ext>
            </a:extLst>
          </p:cNvPr>
          <p:cNvSpPr txBox="1"/>
          <p:nvPr/>
        </p:nvSpPr>
        <p:spPr>
          <a:xfrm>
            <a:off x="3084227" y="0"/>
            <a:ext cx="5205271" cy="707886"/>
          </a:xfrm>
          <a:prstGeom prst="rect">
            <a:avLst/>
          </a:prstGeom>
          <a:noFill/>
        </p:spPr>
        <p:txBody>
          <a:bodyPr wrap="none" rtlCol="0">
            <a:spAutoFit/>
          </a:bodyPr>
          <a:lstStyle/>
          <a:p>
            <a:r>
              <a:rPr lang="es-ES_tradnl" sz="4000" b="1" dirty="0">
                <a:latin typeface="Eurostile" panose="020B0504020202050204" pitchFamily="34" charset="77"/>
              </a:rPr>
              <a:t>Benditas </a:t>
            </a:r>
            <a:r>
              <a:rPr lang="es-ES_tradnl" sz="4000" b="1" dirty="0" err="1">
                <a:latin typeface="Eurostile" panose="020B0504020202050204" pitchFamily="34" charset="77"/>
              </a:rPr>
              <a:t>Cheat</a:t>
            </a:r>
            <a:r>
              <a:rPr lang="es-ES_tradnl" sz="4000" b="1" dirty="0">
                <a:latin typeface="Eurostile" panose="020B0504020202050204" pitchFamily="34" charset="77"/>
              </a:rPr>
              <a:t> </a:t>
            </a:r>
            <a:r>
              <a:rPr lang="es-ES_tradnl" sz="4000" b="1" dirty="0" err="1">
                <a:latin typeface="Eurostile" panose="020B0504020202050204" pitchFamily="34" charset="77"/>
              </a:rPr>
              <a:t>sheets</a:t>
            </a:r>
            <a:endParaRPr lang="es-ES_tradnl" sz="4000" b="1" dirty="0">
              <a:latin typeface="Eurostile" panose="020B0504020202050204" pitchFamily="34" charset="77"/>
            </a:endParaRPr>
          </a:p>
        </p:txBody>
      </p:sp>
      <p:sp>
        <p:nvSpPr>
          <p:cNvPr id="4" name="TextBox 3">
            <a:extLst>
              <a:ext uri="{FF2B5EF4-FFF2-40B4-BE49-F238E27FC236}">
                <a16:creationId xmlns:a16="http://schemas.microsoft.com/office/drawing/2014/main" id="{B09F1639-65D2-D440-B127-F4641F547B1B}"/>
              </a:ext>
            </a:extLst>
          </p:cNvPr>
          <p:cNvSpPr txBox="1"/>
          <p:nvPr/>
        </p:nvSpPr>
        <p:spPr>
          <a:xfrm>
            <a:off x="400050" y="2505670"/>
            <a:ext cx="8922635" cy="923330"/>
          </a:xfrm>
          <a:prstGeom prst="rect">
            <a:avLst/>
          </a:prstGeom>
          <a:noFill/>
        </p:spPr>
        <p:txBody>
          <a:bodyPr wrap="none" rtlCol="0">
            <a:spAutoFit/>
          </a:bodyPr>
          <a:lstStyle/>
          <a:p>
            <a:r>
              <a:rPr lang="es-ES_tradnl" dirty="0">
                <a:latin typeface="Consolas" panose="020B0609020204030204" pitchFamily="49" charset="0"/>
                <a:cs typeface="Consolas" panose="020B0609020204030204" pitchFamily="49" charset="0"/>
              </a:rPr>
              <a:t>CSS: </a:t>
            </a:r>
            <a:r>
              <a:rPr lang="es-ES_tradnl" dirty="0">
                <a:latin typeface="Consolas" panose="020B0609020204030204" pitchFamily="49" charset="0"/>
                <a:cs typeface="Consolas" panose="020B0609020204030204" pitchFamily="49" charset="0"/>
                <a:hlinkClick r:id="rId3"/>
              </a:rPr>
              <a:t>https://htmlcheatsheet.com/css/</a:t>
            </a:r>
            <a:endParaRPr lang="es-ES_tradnl" dirty="0">
              <a:latin typeface="Consolas" panose="020B0609020204030204" pitchFamily="49" charset="0"/>
              <a:cs typeface="Consolas" panose="020B0609020204030204" pitchFamily="49" charset="0"/>
            </a:endParaRPr>
          </a:p>
          <a:p>
            <a:r>
              <a:rPr lang="es-ES_tradnl" dirty="0">
                <a:latin typeface="Consolas" panose="020B0609020204030204" pitchFamily="49" charset="0"/>
                <a:cs typeface="Consolas" panose="020B0609020204030204" pitchFamily="49" charset="0"/>
              </a:rPr>
              <a:t>SVG: </a:t>
            </a:r>
            <a:r>
              <a:rPr lang="es-ES_tradnl" dirty="0">
                <a:latin typeface="Consolas" panose="020B0609020204030204" pitchFamily="49" charset="0"/>
                <a:cs typeface="Consolas" panose="020B0609020204030204" pitchFamily="49" charset="0"/>
                <a:hlinkClick r:id="rId4"/>
              </a:rPr>
              <a:t>https://learn-the-web.algonquindesign.ca/topics/svg-cheat-sheet/</a:t>
            </a:r>
            <a:endParaRPr lang="es-ES_tradnl" dirty="0">
              <a:latin typeface="Consolas" panose="020B0609020204030204" pitchFamily="49" charset="0"/>
              <a:cs typeface="Consolas" panose="020B0609020204030204" pitchFamily="49" charset="0"/>
            </a:endParaRPr>
          </a:p>
          <a:p>
            <a:r>
              <a:rPr lang="es-ES_tradnl" dirty="0">
                <a:latin typeface="Consolas" panose="020B0609020204030204" pitchFamily="49" charset="0"/>
                <a:cs typeface="Consolas" panose="020B0609020204030204" pitchFamily="49" charset="0"/>
              </a:rPr>
              <a:t>D3js: </a:t>
            </a:r>
            <a:r>
              <a:rPr lang="es-ES_tradnl" dirty="0">
                <a:latin typeface="Consolas" panose="020B0609020204030204" pitchFamily="49" charset="0"/>
                <a:cs typeface="Consolas" panose="020B0609020204030204" pitchFamily="49" charset="0"/>
                <a:hlinkClick r:id="rId5"/>
              </a:rPr>
              <a:t>http://akul.me/blog/assets/pdf/d3-cheat-sheet-2.pdf</a:t>
            </a:r>
            <a:endParaRPr lang="es-ES_tradnl"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143304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A122CD-F50F-BC47-B172-5492F5A4E7DD}"/>
              </a:ext>
            </a:extLst>
          </p:cNvPr>
          <p:cNvSpPr/>
          <p:nvPr/>
        </p:nvSpPr>
        <p:spPr>
          <a:xfrm>
            <a:off x="0" y="0"/>
            <a:ext cx="4054415" cy="6858000"/>
          </a:xfrm>
          <a:prstGeom prst="rect">
            <a:avLst/>
          </a:pr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 name="TextBox 4">
            <a:extLst>
              <a:ext uri="{FF2B5EF4-FFF2-40B4-BE49-F238E27FC236}">
                <a16:creationId xmlns:a16="http://schemas.microsoft.com/office/drawing/2014/main" id="{E6D1C967-E3AA-0447-8ACF-B09FB461E1D3}"/>
              </a:ext>
            </a:extLst>
          </p:cNvPr>
          <p:cNvSpPr txBox="1"/>
          <p:nvPr/>
        </p:nvSpPr>
        <p:spPr>
          <a:xfrm>
            <a:off x="715820" y="1028343"/>
            <a:ext cx="2622431" cy="5078313"/>
          </a:xfrm>
          <a:prstGeom prst="rect">
            <a:avLst/>
          </a:prstGeom>
          <a:noFill/>
        </p:spPr>
        <p:txBody>
          <a:bodyPr wrap="square" rtlCol="0">
            <a:spAutoFit/>
          </a:bodyPr>
          <a:lstStyle/>
          <a:p>
            <a:r>
              <a:rPr lang="en-IE" b="1" dirty="0" err="1"/>
              <a:t>Bloque</a:t>
            </a:r>
            <a:r>
              <a:rPr lang="en-IE" b="1" dirty="0"/>
              <a:t> 1:</a:t>
            </a:r>
          </a:p>
          <a:p>
            <a:pPr lvl="0"/>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Constantes</a:t>
            </a:r>
            <a:endParaRPr lang="en-IE" dirty="0">
              <a:solidFill>
                <a:schemeClr val="bg1">
                  <a:lumMod val="75000"/>
                </a:schemeClr>
              </a:solidFill>
            </a:endParaRPr>
          </a:p>
          <a:p>
            <a:r>
              <a:rPr lang="en-US" dirty="0" err="1">
                <a:solidFill>
                  <a:schemeClr val="bg1">
                    <a:lumMod val="75000"/>
                  </a:schemeClr>
                </a:solidFill>
              </a:rPr>
              <a:t>Declarar</a:t>
            </a:r>
            <a:r>
              <a:rPr lang="en-US" dirty="0">
                <a:solidFill>
                  <a:schemeClr val="bg1">
                    <a:lumMod val="75000"/>
                  </a:schemeClr>
                </a:solidFill>
              </a:rPr>
              <a:t> el </a:t>
            </a:r>
            <a:r>
              <a:rPr lang="en-US" dirty="0" err="1">
                <a:solidFill>
                  <a:schemeClr val="bg1">
                    <a:lumMod val="75000"/>
                  </a:schemeClr>
                </a:solidFill>
              </a:rPr>
              <a:t>svg</a:t>
            </a:r>
            <a:endParaRPr lang="en-IE" dirty="0">
              <a:solidFill>
                <a:schemeClr val="bg1">
                  <a:lumMod val="75000"/>
                </a:schemeClr>
              </a:solidFill>
            </a:endParaRPr>
          </a:p>
          <a:p>
            <a:r>
              <a:rPr lang="en-IE" dirty="0" err="1"/>
              <a:t>Definir</a:t>
            </a:r>
            <a:r>
              <a:rPr lang="en-IE" dirty="0"/>
              <a:t> </a:t>
            </a:r>
            <a:r>
              <a:rPr lang="en-IE" dirty="0" err="1"/>
              <a:t>escala</a:t>
            </a:r>
            <a:endParaRPr lang="en-IE" dirty="0"/>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ejes</a:t>
            </a:r>
            <a:endParaRPr lang="en-IE" dirty="0">
              <a:solidFill>
                <a:schemeClr val="bg1">
                  <a:lumMod val="75000"/>
                </a:schemeClr>
              </a:solidFill>
            </a:endParaRPr>
          </a:p>
          <a:p>
            <a:pPr lvl="0"/>
            <a:r>
              <a:rPr lang="en-US" dirty="0">
                <a:solidFill>
                  <a:schemeClr val="bg1">
                    <a:lumMod val="75000"/>
                  </a:schemeClr>
                </a:solidFill>
              </a:rPr>
              <a:t>Tooltip</a:t>
            </a:r>
            <a:endParaRPr lang="en-IE" dirty="0">
              <a:solidFill>
                <a:schemeClr val="bg1">
                  <a:lumMod val="75000"/>
                </a:schemeClr>
              </a:solidFill>
            </a:endParaRPr>
          </a:p>
          <a:p>
            <a:r>
              <a:rPr lang="en-US"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2: data call</a:t>
            </a:r>
            <a:endParaRPr lang="en-IE" b="1" dirty="0">
              <a:solidFill>
                <a:schemeClr val="bg1">
                  <a:lumMod val="75000"/>
                </a:schemeClr>
              </a:solidFill>
            </a:endParaRPr>
          </a:p>
          <a:p>
            <a:pPr lvl="0"/>
            <a:r>
              <a:rPr lang="en-IE" dirty="0" err="1">
                <a:solidFill>
                  <a:schemeClr val="bg1">
                    <a:lumMod val="75000"/>
                  </a:schemeClr>
                </a:solidFill>
              </a:rPr>
              <a:t>Formato</a:t>
            </a:r>
            <a:r>
              <a:rPr lang="en-IE" dirty="0">
                <a:solidFill>
                  <a:schemeClr val="bg1">
                    <a:lumMod val="75000"/>
                  </a:schemeClr>
                </a:solidFill>
              </a:rPr>
              <a:t> de </a:t>
            </a:r>
            <a:r>
              <a:rPr lang="en-IE" dirty="0" err="1">
                <a:solidFill>
                  <a:schemeClr val="bg1">
                    <a:lumMod val="75000"/>
                  </a:schemeClr>
                </a:solidFill>
              </a:rPr>
              <a:t>datos</a:t>
            </a:r>
            <a:endParaRPr lang="en-IE" dirty="0">
              <a:solidFill>
                <a:schemeClr val="bg1">
                  <a:lumMod val="75000"/>
                </a:schemeClr>
              </a:solidFill>
            </a:endParaRPr>
          </a:p>
          <a:p>
            <a:pPr lvl="0"/>
            <a:r>
              <a:rPr lang="en-IE" dirty="0" err="1">
                <a:solidFill>
                  <a:schemeClr val="bg1">
                    <a:lumMod val="75000"/>
                  </a:schemeClr>
                </a:solidFill>
              </a:rPr>
              <a:t>Añadir</a:t>
            </a:r>
            <a:r>
              <a:rPr lang="en-IE" dirty="0">
                <a:solidFill>
                  <a:schemeClr val="bg1">
                    <a:lumMod val="75000"/>
                  </a:schemeClr>
                </a:solidFill>
              </a:rPr>
              <a:t> el </a:t>
            </a:r>
            <a:r>
              <a:rPr lang="en-IE" dirty="0" err="1">
                <a:solidFill>
                  <a:schemeClr val="bg1">
                    <a:lumMod val="75000"/>
                  </a:schemeClr>
                </a:solidFill>
              </a:rPr>
              <a:t>dominio</a:t>
            </a:r>
            <a:r>
              <a:rPr lang="en-IE" dirty="0">
                <a:solidFill>
                  <a:schemeClr val="bg1">
                    <a:lumMod val="75000"/>
                  </a:schemeClr>
                </a:solidFill>
              </a:rPr>
              <a:t> a la </a:t>
            </a:r>
            <a:r>
              <a:rPr lang="en-IE" dirty="0" err="1">
                <a:solidFill>
                  <a:schemeClr val="bg1">
                    <a:lumMod val="75000"/>
                  </a:schemeClr>
                </a:solidFill>
              </a:rPr>
              <a:t>escala</a:t>
            </a:r>
            <a:endParaRPr lang="en-IE" dirty="0">
              <a:solidFill>
                <a:schemeClr val="bg1">
                  <a:lumMod val="75000"/>
                </a:schemeClr>
              </a:solidFill>
            </a:endParaRPr>
          </a:p>
          <a:p>
            <a:pPr lvl="0"/>
            <a:r>
              <a:rPr lang="en-IE" dirty="0" err="1">
                <a:solidFill>
                  <a:schemeClr val="bg1">
                    <a:lumMod val="75000"/>
                  </a:schemeClr>
                </a:solidFill>
              </a:rPr>
              <a:t>Llamar</a:t>
            </a:r>
            <a:r>
              <a:rPr lang="en-IE" dirty="0">
                <a:solidFill>
                  <a:schemeClr val="bg1">
                    <a:lumMod val="75000"/>
                  </a:schemeClr>
                </a:solidFill>
              </a:rPr>
              <a:t> a los </a:t>
            </a:r>
            <a:r>
              <a:rPr lang="en-IE" dirty="0" err="1">
                <a:solidFill>
                  <a:schemeClr val="bg1">
                    <a:lumMod val="75000"/>
                  </a:schemeClr>
                </a:solidFill>
              </a:rPr>
              <a:t>ejes</a:t>
            </a:r>
            <a:endParaRPr lang="en-IE" dirty="0">
              <a:solidFill>
                <a:schemeClr val="bg1">
                  <a:lumMod val="75000"/>
                </a:schemeClr>
              </a:solidFill>
            </a:endParaRPr>
          </a:p>
          <a:p>
            <a:pPr lvl="0"/>
            <a:r>
              <a:rPr lang="en-GB" dirty="0">
                <a:solidFill>
                  <a:schemeClr val="bg1">
                    <a:lumMod val="75000"/>
                  </a:schemeClr>
                </a:solidFill>
              </a:rPr>
              <a:t>Data binding </a:t>
            </a:r>
            <a:endParaRPr lang="en-IE" dirty="0">
              <a:solidFill>
                <a:schemeClr val="bg1">
                  <a:lumMod val="75000"/>
                </a:schemeClr>
              </a:solidFill>
            </a:endParaRPr>
          </a:p>
          <a:p>
            <a:pPr lvl="0"/>
            <a:r>
              <a:rPr lang="en-IE" dirty="0" err="1">
                <a:solidFill>
                  <a:schemeClr val="bg1">
                    <a:lumMod val="75000"/>
                  </a:schemeClr>
                </a:solidFill>
              </a:rPr>
              <a:t>Patrón</a:t>
            </a:r>
            <a:r>
              <a:rPr lang="en-IE" dirty="0">
                <a:solidFill>
                  <a:schemeClr val="bg1">
                    <a:lumMod val="75000"/>
                  </a:schemeClr>
                </a:solidFill>
              </a:rPr>
              <a:t> de </a:t>
            </a:r>
            <a:r>
              <a:rPr lang="en-IE" dirty="0" err="1">
                <a:solidFill>
                  <a:schemeClr val="bg1">
                    <a:lumMod val="75000"/>
                  </a:schemeClr>
                </a:solidFill>
              </a:rPr>
              <a:t>actualización</a:t>
            </a:r>
            <a:endParaRPr lang="en-IE" dirty="0">
              <a:solidFill>
                <a:schemeClr val="bg1">
                  <a:lumMod val="75000"/>
                </a:schemeClr>
              </a:solidFill>
            </a:endParaRPr>
          </a:p>
          <a:p>
            <a:r>
              <a:rPr lang="en-GB"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3:</a:t>
            </a:r>
            <a:endParaRPr lang="en-IE" b="1" dirty="0">
              <a:solidFill>
                <a:schemeClr val="bg1">
                  <a:lumMod val="75000"/>
                </a:schemeClr>
              </a:solidFill>
            </a:endParaRPr>
          </a:p>
          <a:p>
            <a:pPr lvl="0"/>
            <a:r>
              <a:rPr lang="en-IE" dirty="0" err="1">
                <a:solidFill>
                  <a:schemeClr val="bg1">
                    <a:lumMod val="75000"/>
                  </a:schemeClr>
                </a:solidFill>
              </a:rPr>
              <a:t>Definición</a:t>
            </a:r>
            <a:r>
              <a:rPr lang="en-IE" dirty="0">
                <a:solidFill>
                  <a:schemeClr val="bg1">
                    <a:lumMod val="75000"/>
                  </a:schemeClr>
                </a:solidFill>
              </a:rPr>
              <a:t> de </a:t>
            </a:r>
            <a:r>
              <a:rPr lang="en-IE" dirty="0" err="1">
                <a:solidFill>
                  <a:schemeClr val="bg1">
                    <a:lumMod val="75000"/>
                  </a:schemeClr>
                </a:solidFill>
              </a:rPr>
              <a:t>funciones</a:t>
            </a:r>
            <a:endParaRPr lang="en-IE" dirty="0">
              <a:solidFill>
                <a:schemeClr val="bg1">
                  <a:lumMod val="75000"/>
                </a:schemeClr>
              </a:solidFill>
            </a:endParaRPr>
          </a:p>
          <a:p>
            <a:endParaRPr lang="es-ES_tradnl" dirty="0"/>
          </a:p>
        </p:txBody>
      </p:sp>
      <p:sp>
        <p:nvSpPr>
          <p:cNvPr id="2" name="Rectangle 1">
            <a:extLst>
              <a:ext uri="{FF2B5EF4-FFF2-40B4-BE49-F238E27FC236}">
                <a16:creationId xmlns:a16="http://schemas.microsoft.com/office/drawing/2014/main" id="{EA9BE298-DE7C-EB49-8B6F-41647DF1249E}"/>
              </a:ext>
            </a:extLst>
          </p:cNvPr>
          <p:cNvSpPr/>
          <p:nvPr/>
        </p:nvSpPr>
        <p:spPr>
          <a:xfrm>
            <a:off x="4215320" y="2274838"/>
            <a:ext cx="7976680" cy="1477328"/>
          </a:xfrm>
          <a:prstGeom prst="rect">
            <a:avLst/>
          </a:prstGeom>
        </p:spPr>
        <p:txBody>
          <a:bodyPr wrap="square">
            <a:spAutoFit/>
          </a:bodyPr>
          <a:lstStyle/>
          <a:p>
            <a:r>
              <a:rPr lang="en-IE" dirty="0">
                <a:solidFill>
                  <a:srgbClr val="0000FF"/>
                </a:solidFill>
                <a:latin typeface="Menlo" panose="020B0609030804020204" pitchFamily="49" charset="0"/>
              </a:rPr>
              <a:t>let</a:t>
            </a:r>
            <a:r>
              <a:rPr lang="en-IE" dirty="0">
                <a:solidFill>
                  <a:srgbClr val="000000"/>
                </a:solidFill>
                <a:latin typeface="Menlo" panose="020B0609030804020204" pitchFamily="49" charset="0"/>
              </a:rPr>
              <a:t> </a:t>
            </a:r>
            <a:r>
              <a:rPr lang="en-IE" dirty="0">
                <a:solidFill>
                  <a:srgbClr val="001080"/>
                </a:solidFill>
                <a:latin typeface="Menlo" panose="020B0609030804020204" pitchFamily="49" charset="0"/>
              </a:rPr>
              <a:t>x</a:t>
            </a:r>
            <a:r>
              <a:rPr lang="en-IE" dirty="0">
                <a:solidFill>
                  <a:srgbClr val="000000"/>
                </a:solidFill>
                <a:latin typeface="Menlo" panose="020B0609030804020204" pitchFamily="49" charset="0"/>
              </a:rPr>
              <a:t> = </a:t>
            </a:r>
            <a:r>
              <a:rPr lang="en-IE" dirty="0">
                <a:solidFill>
                  <a:srgbClr val="001080"/>
                </a:solidFill>
                <a:latin typeface="Menlo" panose="020B0609030804020204" pitchFamily="49" charset="0"/>
              </a:rPr>
              <a:t>d3</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scaleBand</a:t>
            </a:r>
            <a:r>
              <a:rPr lang="en-IE" dirty="0">
                <a:solidFill>
                  <a:srgbClr val="000000"/>
                </a:solidFill>
                <a:latin typeface="Menlo" panose="020B0609030804020204" pitchFamily="49" charset="0"/>
              </a:rPr>
              <a:t>()</a:t>
            </a:r>
          </a:p>
          <a:p>
            <a:r>
              <a:rPr lang="en-IE" dirty="0">
                <a:solidFill>
                  <a:srgbClr val="000000"/>
                </a:solidFill>
                <a:latin typeface="Menlo" panose="020B0609030804020204" pitchFamily="49" charset="0"/>
              </a:rPr>
              <a:t>	.</a:t>
            </a:r>
            <a:r>
              <a:rPr lang="en-IE" dirty="0">
                <a:solidFill>
                  <a:srgbClr val="795E26"/>
                </a:solidFill>
                <a:latin typeface="Menlo" panose="020B0609030804020204" pitchFamily="49" charset="0"/>
              </a:rPr>
              <a:t>range</a:t>
            </a:r>
            <a:r>
              <a:rPr lang="en-IE" dirty="0">
                <a:solidFill>
                  <a:srgbClr val="000000"/>
                </a:solidFill>
                <a:latin typeface="Menlo" panose="020B0609030804020204" pitchFamily="49" charset="0"/>
              </a:rPr>
              <a:t>([</a:t>
            </a:r>
            <a:r>
              <a:rPr lang="en-IE" dirty="0">
                <a:solidFill>
                  <a:srgbClr val="098658"/>
                </a:solidFill>
                <a:latin typeface="Menlo" panose="020B0609030804020204" pitchFamily="49" charset="0"/>
              </a:rPr>
              <a:t>0</a:t>
            </a:r>
            <a:r>
              <a:rPr lang="en-IE" dirty="0">
                <a:solidFill>
                  <a:srgbClr val="000000"/>
                </a:solidFill>
                <a:latin typeface="Menlo" panose="020B0609030804020204" pitchFamily="49" charset="0"/>
              </a:rPr>
              <a:t>, </a:t>
            </a:r>
            <a:r>
              <a:rPr lang="en-IE" dirty="0">
                <a:solidFill>
                  <a:srgbClr val="0070C1"/>
                </a:solidFill>
                <a:latin typeface="Menlo" panose="020B0609030804020204" pitchFamily="49" charset="0"/>
              </a:rPr>
              <a:t>width</a:t>
            </a:r>
            <a:r>
              <a:rPr lang="en-IE" dirty="0">
                <a:solidFill>
                  <a:srgbClr val="000000"/>
                </a:solidFill>
                <a:latin typeface="Menlo" panose="020B0609030804020204" pitchFamily="49" charset="0"/>
              </a:rPr>
              <a:t> - </a:t>
            </a:r>
            <a:r>
              <a:rPr lang="en-IE" dirty="0" err="1">
                <a:solidFill>
                  <a:srgbClr val="0070C1"/>
                </a:solidFill>
                <a:latin typeface="Menlo" panose="020B0609030804020204" pitchFamily="49" charset="0"/>
              </a:rPr>
              <a:t>margin</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left</a:t>
            </a:r>
            <a:r>
              <a:rPr lang="en-IE" dirty="0">
                <a:solidFill>
                  <a:srgbClr val="000000"/>
                </a:solidFill>
                <a:latin typeface="Menlo" panose="020B0609030804020204" pitchFamily="49" charset="0"/>
              </a:rPr>
              <a:t> - </a:t>
            </a:r>
            <a:r>
              <a:rPr lang="en-IE" dirty="0" err="1">
                <a:solidFill>
                  <a:srgbClr val="0070C1"/>
                </a:solidFill>
                <a:latin typeface="Menlo" panose="020B0609030804020204" pitchFamily="49" charset="0"/>
              </a:rPr>
              <a:t>margin</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right</a:t>
            </a:r>
            <a:r>
              <a:rPr lang="en-IE" dirty="0">
                <a:solidFill>
                  <a:srgbClr val="000000"/>
                </a:solidFill>
                <a:latin typeface="Menlo" panose="020B0609030804020204" pitchFamily="49" charset="0"/>
              </a:rPr>
              <a:t>])</a:t>
            </a:r>
          </a:p>
          <a:p>
            <a:r>
              <a:rPr lang="en-IE" dirty="0">
                <a:solidFill>
                  <a:srgbClr val="000000"/>
                </a:solidFill>
                <a:latin typeface="Menlo" panose="020B0609030804020204" pitchFamily="49" charset="0"/>
              </a:rPr>
              <a:t>	.</a:t>
            </a:r>
            <a:r>
              <a:rPr lang="en-IE" dirty="0">
                <a:solidFill>
                  <a:srgbClr val="795E26"/>
                </a:solidFill>
                <a:latin typeface="Menlo" panose="020B0609030804020204" pitchFamily="49" charset="0"/>
              </a:rPr>
              <a:t>padding</a:t>
            </a:r>
            <a:r>
              <a:rPr lang="en-IE" dirty="0">
                <a:solidFill>
                  <a:srgbClr val="000000"/>
                </a:solidFill>
                <a:latin typeface="Menlo" panose="020B0609030804020204" pitchFamily="49" charset="0"/>
              </a:rPr>
              <a:t>(</a:t>
            </a:r>
            <a:r>
              <a:rPr lang="en-IE" dirty="0">
                <a:solidFill>
                  <a:srgbClr val="098658"/>
                </a:solidFill>
                <a:latin typeface="Menlo" panose="020B0609030804020204" pitchFamily="49" charset="0"/>
              </a:rPr>
              <a:t>0.2</a:t>
            </a:r>
            <a:r>
              <a:rPr lang="en-IE" dirty="0">
                <a:solidFill>
                  <a:srgbClr val="000000"/>
                </a:solidFill>
                <a:latin typeface="Menlo" panose="020B0609030804020204" pitchFamily="49" charset="0"/>
              </a:rPr>
              <a:t>)</a:t>
            </a:r>
          </a:p>
          <a:p>
            <a:r>
              <a:rPr lang="en-IE" dirty="0">
                <a:solidFill>
                  <a:srgbClr val="0000FF"/>
                </a:solidFill>
                <a:latin typeface="Menlo" panose="020B0609030804020204" pitchFamily="49" charset="0"/>
              </a:rPr>
              <a:t>let</a:t>
            </a:r>
            <a:r>
              <a:rPr lang="en-IE" dirty="0">
                <a:solidFill>
                  <a:srgbClr val="000000"/>
                </a:solidFill>
                <a:latin typeface="Menlo" panose="020B0609030804020204" pitchFamily="49" charset="0"/>
              </a:rPr>
              <a:t> </a:t>
            </a:r>
            <a:r>
              <a:rPr lang="en-IE" dirty="0">
                <a:solidFill>
                  <a:srgbClr val="001080"/>
                </a:solidFill>
                <a:latin typeface="Menlo" panose="020B0609030804020204" pitchFamily="49" charset="0"/>
              </a:rPr>
              <a:t>y</a:t>
            </a:r>
            <a:r>
              <a:rPr lang="en-IE" dirty="0">
                <a:solidFill>
                  <a:srgbClr val="000000"/>
                </a:solidFill>
                <a:latin typeface="Menlo" panose="020B0609030804020204" pitchFamily="49" charset="0"/>
              </a:rPr>
              <a:t> = </a:t>
            </a:r>
            <a:r>
              <a:rPr lang="en-IE" dirty="0">
                <a:solidFill>
                  <a:srgbClr val="001080"/>
                </a:solidFill>
                <a:latin typeface="Menlo" panose="020B0609030804020204" pitchFamily="49" charset="0"/>
              </a:rPr>
              <a:t>d3</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scaleLinear</a:t>
            </a:r>
            <a:r>
              <a:rPr lang="en-IE" dirty="0">
                <a:solidFill>
                  <a:srgbClr val="000000"/>
                </a:solidFill>
                <a:latin typeface="Menlo" panose="020B0609030804020204" pitchFamily="49" charset="0"/>
              </a:rPr>
              <a:t>()</a:t>
            </a:r>
          </a:p>
          <a:p>
            <a:r>
              <a:rPr lang="en-IE" dirty="0">
                <a:solidFill>
                  <a:srgbClr val="000000"/>
                </a:solidFill>
                <a:latin typeface="Menlo" panose="020B0609030804020204" pitchFamily="49" charset="0"/>
              </a:rPr>
              <a:t>	.</a:t>
            </a:r>
            <a:r>
              <a:rPr lang="en-IE" dirty="0">
                <a:solidFill>
                  <a:srgbClr val="795E26"/>
                </a:solidFill>
                <a:latin typeface="Menlo" panose="020B0609030804020204" pitchFamily="49" charset="0"/>
              </a:rPr>
              <a:t>range</a:t>
            </a:r>
            <a:r>
              <a:rPr lang="en-IE" dirty="0">
                <a:solidFill>
                  <a:srgbClr val="000000"/>
                </a:solidFill>
                <a:latin typeface="Menlo" panose="020B0609030804020204" pitchFamily="49" charset="0"/>
              </a:rPr>
              <a:t>([</a:t>
            </a:r>
            <a:r>
              <a:rPr lang="en-IE" dirty="0">
                <a:solidFill>
                  <a:srgbClr val="0070C1"/>
                </a:solidFill>
                <a:latin typeface="Menlo" panose="020B0609030804020204" pitchFamily="49" charset="0"/>
              </a:rPr>
              <a:t>height</a:t>
            </a:r>
            <a:r>
              <a:rPr lang="en-IE" dirty="0">
                <a:solidFill>
                  <a:srgbClr val="000000"/>
                </a:solidFill>
                <a:latin typeface="Menlo" panose="020B0609030804020204" pitchFamily="49" charset="0"/>
              </a:rPr>
              <a:t> - </a:t>
            </a:r>
            <a:r>
              <a:rPr lang="en-IE" dirty="0" err="1">
                <a:solidFill>
                  <a:srgbClr val="0070C1"/>
                </a:solidFill>
                <a:latin typeface="Menlo" panose="020B0609030804020204" pitchFamily="49" charset="0"/>
              </a:rPr>
              <a:t>margin</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top</a:t>
            </a:r>
            <a:r>
              <a:rPr lang="en-IE" dirty="0">
                <a:solidFill>
                  <a:srgbClr val="000000"/>
                </a:solidFill>
                <a:latin typeface="Menlo" panose="020B0609030804020204" pitchFamily="49" charset="0"/>
              </a:rPr>
              <a:t> - </a:t>
            </a:r>
            <a:r>
              <a:rPr lang="en-IE" dirty="0" err="1">
                <a:solidFill>
                  <a:srgbClr val="0070C1"/>
                </a:solidFill>
                <a:latin typeface="Menlo" panose="020B0609030804020204" pitchFamily="49" charset="0"/>
              </a:rPr>
              <a:t>margin</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bottom</a:t>
            </a:r>
            <a:r>
              <a:rPr lang="en-IE" dirty="0">
                <a:solidFill>
                  <a:srgbClr val="000000"/>
                </a:solidFill>
                <a:latin typeface="Menlo" panose="020B0609030804020204" pitchFamily="49" charset="0"/>
              </a:rPr>
              <a:t>, </a:t>
            </a:r>
            <a:r>
              <a:rPr lang="en-IE" dirty="0">
                <a:solidFill>
                  <a:srgbClr val="098658"/>
                </a:solidFill>
                <a:latin typeface="Menlo" panose="020B0609030804020204" pitchFamily="49" charset="0"/>
              </a:rPr>
              <a:t>0</a:t>
            </a:r>
            <a:r>
              <a:rPr lang="en-IE" dirty="0">
                <a:solidFill>
                  <a:srgbClr val="000000"/>
                </a:solidFill>
                <a:latin typeface="Menlo" panose="020B0609030804020204" pitchFamily="49" charset="0"/>
              </a:rPr>
              <a:t>])</a:t>
            </a:r>
          </a:p>
        </p:txBody>
      </p:sp>
    </p:spTree>
    <p:extLst>
      <p:ext uri="{BB962C8B-B14F-4D97-AF65-F5344CB8AC3E}">
        <p14:creationId xmlns:p14="http://schemas.microsoft.com/office/powerpoint/2010/main" val="31354220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A122CD-F50F-BC47-B172-5492F5A4E7DD}"/>
              </a:ext>
            </a:extLst>
          </p:cNvPr>
          <p:cNvSpPr/>
          <p:nvPr/>
        </p:nvSpPr>
        <p:spPr>
          <a:xfrm>
            <a:off x="0" y="0"/>
            <a:ext cx="4054415" cy="6858000"/>
          </a:xfrm>
          <a:prstGeom prst="rect">
            <a:avLst/>
          </a:pr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 name="TextBox 4">
            <a:extLst>
              <a:ext uri="{FF2B5EF4-FFF2-40B4-BE49-F238E27FC236}">
                <a16:creationId xmlns:a16="http://schemas.microsoft.com/office/drawing/2014/main" id="{E6D1C967-E3AA-0447-8ACF-B09FB461E1D3}"/>
              </a:ext>
            </a:extLst>
          </p:cNvPr>
          <p:cNvSpPr txBox="1"/>
          <p:nvPr/>
        </p:nvSpPr>
        <p:spPr>
          <a:xfrm>
            <a:off x="715820" y="1028343"/>
            <a:ext cx="2622431" cy="5078313"/>
          </a:xfrm>
          <a:prstGeom prst="rect">
            <a:avLst/>
          </a:prstGeom>
          <a:noFill/>
        </p:spPr>
        <p:txBody>
          <a:bodyPr wrap="square" rtlCol="0">
            <a:spAutoFit/>
          </a:bodyPr>
          <a:lstStyle/>
          <a:p>
            <a:r>
              <a:rPr lang="en-IE" b="1" dirty="0" err="1"/>
              <a:t>Bloque</a:t>
            </a:r>
            <a:r>
              <a:rPr lang="en-IE" b="1" dirty="0"/>
              <a:t> 1:</a:t>
            </a:r>
          </a:p>
          <a:p>
            <a:pPr lvl="0"/>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Constantes</a:t>
            </a:r>
            <a:endParaRPr lang="en-IE" dirty="0">
              <a:solidFill>
                <a:schemeClr val="bg1">
                  <a:lumMod val="75000"/>
                </a:schemeClr>
              </a:solidFill>
            </a:endParaRPr>
          </a:p>
          <a:p>
            <a:r>
              <a:rPr lang="en-US" dirty="0" err="1">
                <a:solidFill>
                  <a:schemeClr val="bg1">
                    <a:lumMod val="75000"/>
                  </a:schemeClr>
                </a:solidFill>
              </a:rPr>
              <a:t>Declarar</a:t>
            </a:r>
            <a:r>
              <a:rPr lang="en-US" dirty="0">
                <a:solidFill>
                  <a:schemeClr val="bg1">
                    <a:lumMod val="75000"/>
                  </a:schemeClr>
                </a:solidFill>
              </a:rPr>
              <a:t> el </a:t>
            </a:r>
            <a:r>
              <a:rPr lang="en-US" dirty="0" err="1">
                <a:solidFill>
                  <a:schemeClr val="bg1">
                    <a:lumMod val="75000"/>
                  </a:schemeClr>
                </a:solidFill>
              </a:rPr>
              <a:t>svg</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escala</a:t>
            </a:r>
            <a:endParaRPr lang="en-IE" dirty="0">
              <a:solidFill>
                <a:schemeClr val="bg1">
                  <a:lumMod val="75000"/>
                </a:schemeClr>
              </a:solidFill>
            </a:endParaRPr>
          </a:p>
          <a:p>
            <a:r>
              <a:rPr lang="en-IE" dirty="0" err="1"/>
              <a:t>Definir</a:t>
            </a:r>
            <a:r>
              <a:rPr lang="en-IE" dirty="0"/>
              <a:t> </a:t>
            </a:r>
            <a:r>
              <a:rPr lang="en-IE" dirty="0" err="1"/>
              <a:t>ejes</a:t>
            </a:r>
            <a:endParaRPr lang="en-IE" dirty="0"/>
          </a:p>
          <a:p>
            <a:pPr lvl="0"/>
            <a:r>
              <a:rPr lang="en-US" dirty="0">
                <a:solidFill>
                  <a:schemeClr val="bg1">
                    <a:lumMod val="75000"/>
                  </a:schemeClr>
                </a:solidFill>
              </a:rPr>
              <a:t>Tooltip</a:t>
            </a:r>
            <a:endParaRPr lang="en-IE" dirty="0">
              <a:solidFill>
                <a:schemeClr val="bg1">
                  <a:lumMod val="75000"/>
                </a:schemeClr>
              </a:solidFill>
            </a:endParaRPr>
          </a:p>
          <a:p>
            <a:r>
              <a:rPr lang="en-US"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2: data call</a:t>
            </a:r>
            <a:endParaRPr lang="en-IE" b="1" dirty="0">
              <a:solidFill>
                <a:schemeClr val="bg1">
                  <a:lumMod val="75000"/>
                </a:schemeClr>
              </a:solidFill>
            </a:endParaRPr>
          </a:p>
          <a:p>
            <a:pPr lvl="0"/>
            <a:r>
              <a:rPr lang="en-IE" dirty="0" err="1">
                <a:solidFill>
                  <a:schemeClr val="bg1">
                    <a:lumMod val="75000"/>
                  </a:schemeClr>
                </a:solidFill>
              </a:rPr>
              <a:t>Formato</a:t>
            </a:r>
            <a:r>
              <a:rPr lang="en-IE" dirty="0">
                <a:solidFill>
                  <a:schemeClr val="bg1">
                    <a:lumMod val="75000"/>
                  </a:schemeClr>
                </a:solidFill>
              </a:rPr>
              <a:t> de </a:t>
            </a:r>
            <a:r>
              <a:rPr lang="en-IE" dirty="0" err="1">
                <a:solidFill>
                  <a:schemeClr val="bg1">
                    <a:lumMod val="75000"/>
                  </a:schemeClr>
                </a:solidFill>
              </a:rPr>
              <a:t>datos</a:t>
            </a:r>
            <a:endParaRPr lang="en-IE" dirty="0">
              <a:solidFill>
                <a:schemeClr val="bg1">
                  <a:lumMod val="75000"/>
                </a:schemeClr>
              </a:solidFill>
            </a:endParaRPr>
          </a:p>
          <a:p>
            <a:pPr lvl="0"/>
            <a:r>
              <a:rPr lang="en-IE" dirty="0" err="1">
                <a:solidFill>
                  <a:schemeClr val="bg1">
                    <a:lumMod val="75000"/>
                  </a:schemeClr>
                </a:solidFill>
              </a:rPr>
              <a:t>Añadir</a:t>
            </a:r>
            <a:r>
              <a:rPr lang="en-IE" dirty="0">
                <a:solidFill>
                  <a:schemeClr val="bg1">
                    <a:lumMod val="75000"/>
                  </a:schemeClr>
                </a:solidFill>
              </a:rPr>
              <a:t> el </a:t>
            </a:r>
            <a:r>
              <a:rPr lang="en-IE" dirty="0" err="1">
                <a:solidFill>
                  <a:schemeClr val="bg1">
                    <a:lumMod val="75000"/>
                  </a:schemeClr>
                </a:solidFill>
              </a:rPr>
              <a:t>dominio</a:t>
            </a:r>
            <a:r>
              <a:rPr lang="en-IE" dirty="0">
                <a:solidFill>
                  <a:schemeClr val="bg1">
                    <a:lumMod val="75000"/>
                  </a:schemeClr>
                </a:solidFill>
              </a:rPr>
              <a:t> a la </a:t>
            </a:r>
            <a:r>
              <a:rPr lang="en-IE" dirty="0" err="1">
                <a:solidFill>
                  <a:schemeClr val="bg1">
                    <a:lumMod val="75000"/>
                  </a:schemeClr>
                </a:solidFill>
              </a:rPr>
              <a:t>escala</a:t>
            </a:r>
            <a:endParaRPr lang="en-IE" dirty="0">
              <a:solidFill>
                <a:schemeClr val="bg1">
                  <a:lumMod val="75000"/>
                </a:schemeClr>
              </a:solidFill>
            </a:endParaRPr>
          </a:p>
          <a:p>
            <a:pPr lvl="0"/>
            <a:r>
              <a:rPr lang="en-IE" dirty="0" err="1">
                <a:solidFill>
                  <a:schemeClr val="bg1">
                    <a:lumMod val="75000"/>
                  </a:schemeClr>
                </a:solidFill>
              </a:rPr>
              <a:t>Llamar</a:t>
            </a:r>
            <a:r>
              <a:rPr lang="en-IE" dirty="0">
                <a:solidFill>
                  <a:schemeClr val="bg1">
                    <a:lumMod val="75000"/>
                  </a:schemeClr>
                </a:solidFill>
              </a:rPr>
              <a:t> a los </a:t>
            </a:r>
            <a:r>
              <a:rPr lang="en-IE" dirty="0" err="1">
                <a:solidFill>
                  <a:schemeClr val="bg1">
                    <a:lumMod val="75000"/>
                  </a:schemeClr>
                </a:solidFill>
              </a:rPr>
              <a:t>ejes</a:t>
            </a:r>
            <a:endParaRPr lang="en-IE" dirty="0">
              <a:solidFill>
                <a:schemeClr val="bg1">
                  <a:lumMod val="75000"/>
                </a:schemeClr>
              </a:solidFill>
            </a:endParaRPr>
          </a:p>
          <a:p>
            <a:pPr lvl="0"/>
            <a:r>
              <a:rPr lang="en-GB" dirty="0">
                <a:solidFill>
                  <a:schemeClr val="bg1">
                    <a:lumMod val="75000"/>
                  </a:schemeClr>
                </a:solidFill>
              </a:rPr>
              <a:t>Data binding </a:t>
            </a:r>
            <a:endParaRPr lang="en-IE" dirty="0">
              <a:solidFill>
                <a:schemeClr val="bg1">
                  <a:lumMod val="75000"/>
                </a:schemeClr>
              </a:solidFill>
            </a:endParaRPr>
          </a:p>
          <a:p>
            <a:pPr lvl="0"/>
            <a:r>
              <a:rPr lang="en-IE" dirty="0" err="1">
                <a:solidFill>
                  <a:schemeClr val="bg1">
                    <a:lumMod val="75000"/>
                  </a:schemeClr>
                </a:solidFill>
              </a:rPr>
              <a:t>Patrón</a:t>
            </a:r>
            <a:r>
              <a:rPr lang="en-IE" dirty="0">
                <a:solidFill>
                  <a:schemeClr val="bg1">
                    <a:lumMod val="75000"/>
                  </a:schemeClr>
                </a:solidFill>
              </a:rPr>
              <a:t> de </a:t>
            </a:r>
            <a:r>
              <a:rPr lang="en-IE" dirty="0" err="1">
                <a:solidFill>
                  <a:schemeClr val="bg1">
                    <a:lumMod val="75000"/>
                  </a:schemeClr>
                </a:solidFill>
              </a:rPr>
              <a:t>actualización</a:t>
            </a:r>
            <a:endParaRPr lang="en-IE" dirty="0">
              <a:solidFill>
                <a:schemeClr val="bg1">
                  <a:lumMod val="75000"/>
                </a:schemeClr>
              </a:solidFill>
            </a:endParaRPr>
          </a:p>
          <a:p>
            <a:r>
              <a:rPr lang="en-GB"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3:</a:t>
            </a:r>
            <a:endParaRPr lang="en-IE" b="1" dirty="0">
              <a:solidFill>
                <a:schemeClr val="bg1">
                  <a:lumMod val="75000"/>
                </a:schemeClr>
              </a:solidFill>
            </a:endParaRPr>
          </a:p>
          <a:p>
            <a:pPr lvl="0"/>
            <a:r>
              <a:rPr lang="en-IE" dirty="0" err="1">
                <a:solidFill>
                  <a:schemeClr val="bg1">
                    <a:lumMod val="75000"/>
                  </a:schemeClr>
                </a:solidFill>
              </a:rPr>
              <a:t>Definición</a:t>
            </a:r>
            <a:r>
              <a:rPr lang="en-IE" dirty="0">
                <a:solidFill>
                  <a:schemeClr val="bg1">
                    <a:lumMod val="75000"/>
                  </a:schemeClr>
                </a:solidFill>
              </a:rPr>
              <a:t> de </a:t>
            </a:r>
            <a:r>
              <a:rPr lang="en-IE" dirty="0" err="1">
                <a:solidFill>
                  <a:schemeClr val="bg1">
                    <a:lumMod val="75000"/>
                  </a:schemeClr>
                </a:solidFill>
              </a:rPr>
              <a:t>funciones</a:t>
            </a:r>
            <a:endParaRPr lang="en-IE" dirty="0">
              <a:solidFill>
                <a:schemeClr val="bg1">
                  <a:lumMod val="75000"/>
                </a:schemeClr>
              </a:solidFill>
            </a:endParaRPr>
          </a:p>
          <a:p>
            <a:endParaRPr lang="es-ES_tradnl" dirty="0"/>
          </a:p>
        </p:txBody>
      </p:sp>
      <p:sp>
        <p:nvSpPr>
          <p:cNvPr id="2" name="Rectangle 1">
            <a:extLst>
              <a:ext uri="{FF2B5EF4-FFF2-40B4-BE49-F238E27FC236}">
                <a16:creationId xmlns:a16="http://schemas.microsoft.com/office/drawing/2014/main" id="{72AB7D9E-D79F-4140-8F74-085AFEB4B61D}"/>
              </a:ext>
            </a:extLst>
          </p:cNvPr>
          <p:cNvSpPr/>
          <p:nvPr/>
        </p:nvSpPr>
        <p:spPr>
          <a:xfrm>
            <a:off x="4054071" y="1720840"/>
            <a:ext cx="8137929" cy="3970318"/>
          </a:xfrm>
          <a:prstGeom prst="rect">
            <a:avLst/>
          </a:prstGeom>
        </p:spPr>
        <p:txBody>
          <a:bodyPr wrap="square">
            <a:spAutoFit/>
          </a:bodyPr>
          <a:lstStyle/>
          <a:p>
            <a:r>
              <a:rPr lang="en-IE" dirty="0" err="1">
                <a:solidFill>
                  <a:srgbClr val="0000FF"/>
                </a:solidFill>
                <a:latin typeface="Menlo" panose="020B0609030804020204" pitchFamily="49" charset="0"/>
              </a:rPr>
              <a:t>const</a:t>
            </a:r>
            <a:r>
              <a:rPr lang="en-IE" dirty="0">
                <a:solidFill>
                  <a:srgbClr val="000000"/>
                </a:solidFill>
                <a:latin typeface="Menlo" panose="020B0609030804020204" pitchFamily="49" charset="0"/>
              </a:rPr>
              <a:t> </a:t>
            </a:r>
            <a:r>
              <a:rPr lang="en-IE" dirty="0" err="1">
                <a:solidFill>
                  <a:srgbClr val="0070C1"/>
                </a:solidFill>
                <a:latin typeface="Menlo" panose="020B0609030804020204" pitchFamily="49" charset="0"/>
              </a:rPr>
              <a:t>axisGroup</a:t>
            </a:r>
            <a:r>
              <a:rPr lang="en-IE" dirty="0">
                <a:solidFill>
                  <a:srgbClr val="000000"/>
                </a:solidFill>
                <a:latin typeface="Menlo" panose="020B0609030804020204" pitchFamily="49" charset="0"/>
              </a:rPr>
              <a:t> = </a:t>
            </a:r>
            <a:r>
              <a:rPr lang="en-IE" dirty="0" err="1">
                <a:solidFill>
                  <a:srgbClr val="0070C1"/>
                </a:solidFill>
                <a:latin typeface="Menlo" panose="020B0609030804020204" pitchFamily="49" charset="0"/>
              </a:rPr>
              <a:t>svg</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append</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"g"</a:t>
            </a:r>
            <a:r>
              <a:rPr lang="en-IE" dirty="0">
                <a:solidFill>
                  <a:srgbClr val="000000"/>
                </a:solidFill>
                <a:latin typeface="Menlo" panose="020B0609030804020204" pitchFamily="49" charset="0"/>
              </a:rPr>
              <a:t>)</a:t>
            </a:r>
          </a:p>
          <a:p>
            <a:r>
              <a:rPr lang="en-IE" dirty="0">
                <a:solidFill>
                  <a:srgbClr val="000000"/>
                </a:solidFill>
                <a:latin typeface="Menlo" panose="020B0609030804020204" pitchFamily="49" charset="0"/>
              </a:rPr>
              <a:t>	.</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'id'</a:t>
            </a:r>
            <a:r>
              <a:rPr lang="en-IE" dirty="0">
                <a:solidFill>
                  <a:srgbClr val="000000"/>
                </a:solidFill>
                <a:latin typeface="Menlo" panose="020B0609030804020204" pitchFamily="49" charset="0"/>
              </a:rPr>
              <a:t>, </a:t>
            </a:r>
            <a:r>
              <a:rPr lang="en-IE" dirty="0">
                <a:solidFill>
                  <a:srgbClr val="A31515"/>
                </a:solidFill>
                <a:latin typeface="Menlo" panose="020B0609030804020204" pitchFamily="49" charset="0"/>
              </a:rPr>
              <a:t>"</a:t>
            </a:r>
            <a:r>
              <a:rPr lang="en-IE" dirty="0" err="1">
                <a:solidFill>
                  <a:srgbClr val="A31515"/>
                </a:solidFill>
                <a:latin typeface="Menlo" panose="020B0609030804020204" pitchFamily="49" charset="0"/>
              </a:rPr>
              <a:t>axisGroup</a:t>
            </a:r>
            <a:r>
              <a:rPr lang="en-IE" dirty="0">
                <a:solidFill>
                  <a:srgbClr val="A31515"/>
                </a:solidFill>
                <a:latin typeface="Menlo" panose="020B0609030804020204" pitchFamily="49" charset="0"/>
              </a:rPr>
              <a:t>"</a:t>
            </a:r>
            <a:r>
              <a:rPr lang="en-IE" dirty="0">
                <a:solidFill>
                  <a:srgbClr val="000000"/>
                </a:solidFill>
                <a:latin typeface="Menlo" panose="020B0609030804020204" pitchFamily="49" charset="0"/>
              </a:rPr>
              <a:t>)</a:t>
            </a:r>
          </a:p>
          <a:p>
            <a:r>
              <a:rPr lang="en-IE" dirty="0" err="1">
                <a:solidFill>
                  <a:srgbClr val="0000FF"/>
                </a:solidFill>
                <a:latin typeface="Menlo" panose="020B0609030804020204" pitchFamily="49" charset="0"/>
              </a:rPr>
              <a:t>const</a:t>
            </a:r>
            <a:r>
              <a:rPr lang="en-IE" dirty="0">
                <a:solidFill>
                  <a:srgbClr val="000000"/>
                </a:solidFill>
                <a:latin typeface="Menlo" panose="020B0609030804020204" pitchFamily="49" charset="0"/>
              </a:rPr>
              <a:t> </a:t>
            </a:r>
            <a:r>
              <a:rPr lang="en-IE" dirty="0" err="1">
                <a:solidFill>
                  <a:srgbClr val="0070C1"/>
                </a:solidFill>
                <a:latin typeface="Menlo" panose="020B0609030804020204" pitchFamily="49" charset="0"/>
              </a:rPr>
              <a:t>xAxisGroup</a:t>
            </a:r>
            <a:r>
              <a:rPr lang="en-IE" dirty="0">
                <a:solidFill>
                  <a:srgbClr val="000000"/>
                </a:solidFill>
                <a:latin typeface="Menlo" panose="020B0609030804020204" pitchFamily="49" charset="0"/>
              </a:rPr>
              <a:t> = </a:t>
            </a:r>
            <a:r>
              <a:rPr lang="en-IE" dirty="0" err="1">
                <a:solidFill>
                  <a:srgbClr val="0070C1"/>
                </a:solidFill>
                <a:latin typeface="Menlo" panose="020B0609030804020204" pitchFamily="49" charset="0"/>
              </a:rPr>
              <a:t>axisGroup</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append</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"g"</a:t>
            </a:r>
            <a:r>
              <a:rPr lang="en-IE" dirty="0">
                <a:solidFill>
                  <a:srgbClr val="000000"/>
                </a:solidFill>
                <a:latin typeface="Menlo" panose="020B0609030804020204" pitchFamily="49" charset="0"/>
              </a:rPr>
              <a:t>)</a:t>
            </a:r>
          </a:p>
          <a:p>
            <a:r>
              <a:rPr lang="en-IE" dirty="0">
                <a:solidFill>
                  <a:srgbClr val="000000"/>
                </a:solidFill>
                <a:latin typeface="Menlo" panose="020B0609030804020204" pitchFamily="49" charset="0"/>
              </a:rPr>
              <a:t>	.</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"id"</a:t>
            </a:r>
            <a:r>
              <a:rPr lang="en-IE" dirty="0">
                <a:solidFill>
                  <a:srgbClr val="000000"/>
                </a:solidFill>
                <a:latin typeface="Menlo" panose="020B0609030804020204" pitchFamily="49" charset="0"/>
              </a:rPr>
              <a:t>, </a:t>
            </a:r>
            <a:r>
              <a:rPr lang="en-IE" dirty="0">
                <a:solidFill>
                  <a:srgbClr val="A31515"/>
                </a:solidFill>
                <a:latin typeface="Menlo" panose="020B0609030804020204" pitchFamily="49" charset="0"/>
              </a:rPr>
              <a:t>"</a:t>
            </a:r>
            <a:r>
              <a:rPr lang="en-IE" dirty="0" err="1">
                <a:solidFill>
                  <a:srgbClr val="A31515"/>
                </a:solidFill>
                <a:latin typeface="Menlo" panose="020B0609030804020204" pitchFamily="49" charset="0"/>
              </a:rPr>
              <a:t>xAxisGroup</a:t>
            </a:r>
            <a:r>
              <a:rPr lang="en-IE" dirty="0">
                <a:solidFill>
                  <a:srgbClr val="A31515"/>
                </a:solidFill>
                <a:latin typeface="Menlo" panose="020B0609030804020204" pitchFamily="49" charset="0"/>
              </a:rPr>
              <a:t>"</a:t>
            </a:r>
            <a:r>
              <a:rPr lang="en-IE" dirty="0">
                <a:solidFill>
                  <a:srgbClr val="000000"/>
                </a:solidFill>
                <a:latin typeface="Menlo" panose="020B0609030804020204" pitchFamily="49" charset="0"/>
              </a:rPr>
              <a:t>)</a:t>
            </a:r>
          </a:p>
          <a:p>
            <a:r>
              <a:rPr lang="en-IE" dirty="0">
                <a:solidFill>
                  <a:srgbClr val="000000"/>
                </a:solidFill>
                <a:latin typeface="Menlo" panose="020B0609030804020204" pitchFamily="49" charset="0"/>
              </a:rPr>
              <a:t>	.</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"transform"</a:t>
            </a:r>
            <a:r>
              <a:rPr lang="en-IE" dirty="0">
                <a:solidFill>
                  <a:srgbClr val="000000"/>
                </a:solidFill>
                <a:latin typeface="Menlo" panose="020B0609030804020204" pitchFamily="49" charset="0"/>
              </a:rPr>
              <a:t>, </a:t>
            </a:r>
            <a:r>
              <a:rPr lang="en-IE" dirty="0">
                <a:solidFill>
                  <a:srgbClr val="A31515"/>
                </a:solidFill>
                <a:latin typeface="Menlo" panose="020B0609030804020204" pitchFamily="49" charset="0"/>
              </a:rPr>
              <a:t>`translate(</a:t>
            </a:r>
          </a:p>
          <a:p>
            <a:r>
              <a:rPr lang="en-IE" dirty="0">
                <a:solidFill>
                  <a:srgbClr val="A31515"/>
                </a:solidFill>
                <a:latin typeface="Menlo" panose="020B0609030804020204" pitchFamily="49" charset="0"/>
              </a:rPr>
              <a:t>		</a:t>
            </a:r>
            <a:r>
              <a:rPr lang="en-IE" dirty="0">
                <a:solidFill>
                  <a:srgbClr val="0000FF"/>
                </a:solidFill>
                <a:latin typeface="Menlo" panose="020B0609030804020204" pitchFamily="49" charset="0"/>
              </a:rPr>
              <a:t>${</a:t>
            </a:r>
            <a:r>
              <a:rPr lang="en-IE" dirty="0" err="1">
                <a:solidFill>
                  <a:srgbClr val="0070C1"/>
                </a:solidFill>
                <a:latin typeface="Menlo" panose="020B0609030804020204" pitchFamily="49" charset="0"/>
              </a:rPr>
              <a:t>margin</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left</a:t>
            </a:r>
            <a:r>
              <a:rPr lang="en-IE" dirty="0">
                <a:solidFill>
                  <a:srgbClr val="0000FF"/>
                </a:solidFill>
                <a:latin typeface="Menlo" panose="020B0609030804020204" pitchFamily="49" charset="0"/>
              </a:rPr>
              <a:t>}</a:t>
            </a:r>
            <a:r>
              <a:rPr lang="en-IE" dirty="0">
                <a:solidFill>
                  <a:srgbClr val="A31515"/>
                </a:solidFill>
                <a:latin typeface="Menlo" panose="020B0609030804020204" pitchFamily="49" charset="0"/>
              </a:rPr>
              <a:t>, </a:t>
            </a:r>
            <a:r>
              <a:rPr lang="en-IE" dirty="0">
                <a:solidFill>
                  <a:srgbClr val="0000FF"/>
                </a:solidFill>
                <a:latin typeface="Menlo" panose="020B0609030804020204" pitchFamily="49" charset="0"/>
              </a:rPr>
              <a:t>${</a:t>
            </a:r>
            <a:r>
              <a:rPr lang="en-IE" dirty="0">
                <a:solidFill>
                  <a:srgbClr val="0070C1"/>
                </a:solidFill>
                <a:latin typeface="Menlo" panose="020B0609030804020204" pitchFamily="49" charset="0"/>
              </a:rPr>
              <a:t>height</a:t>
            </a:r>
            <a:r>
              <a:rPr lang="en-IE" dirty="0">
                <a:solidFill>
                  <a:srgbClr val="000000"/>
                </a:solidFill>
                <a:latin typeface="Menlo" panose="020B0609030804020204" pitchFamily="49" charset="0"/>
              </a:rPr>
              <a:t> - </a:t>
            </a:r>
            <a:r>
              <a:rPr lang="en-IE" dirty="0" err="1">
                <a:solidFill>
                  <a:srgbClr val="0070C1"/>
                </a:solidFill>
                <a:latin typeface="Menlo" panose="020B0609030804020204" pitchFamily="49" charset="0"/>
              </a:rPr>
              <a:t>margin</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bottom</a:t>
            </a:r>
            <a:r>
              <a:rPr lang="en-IE" dirty="0">
                <a:solidFill>
                  <a:srgbClr val="0000FF"/>
                </a:solidFill>
                <a:latin typeface="Menlo" panose="020B0609030804020204" pitchFamily="49" charset="0"/>
              </a:rPr>
              <a:t>}</a:t>
            </a:r>
            <a:r>
              <a:rPr lang="en-IE" dirty="0">
                <a:solidFill>
                  <a:srgbClr val="A31515"/>
                </a:solidFill>
                <a:latin typeface="Menlo" panose="020B0609030804020204" pitchFamily="49" charset="0"/>
              </a:rPr>
              <a:t>)`</a:t>
            </a:r>
            <a:r>
              <a:rPr lang="en-IE" dirty="0">
                <a:solidFill>
                  <a:srgbClr val="000000"/>
                </a:solidFill>
                <a:latin typeface="Menlo" panose="020B0609030804020204" pitchFamily="49" charset="0"/>
              </a:rPr>
              <a:t>)</a:t>
            </a:r>
          </a:p>
          <a:p>
            <a:r>
              <a:rPr lang="en-IE" dirty="0" err="1">
                <a:solidFill>
                  <a:srgbClr val="0000FF"/>
                </a:solidFill>
                <a:latin typeface="Menlo" panose="020B0609030804020204" pitchFamily="49" charset="0"/>
              </a:rPr>
              <a:t>const</a:t>
            </a:r>
            <a:r>
              <a:rPr lang="en-IE" dirty="0">
                <a:solidFill>
                  <a:srgbClr val="000000"/>
                </a:solidFill>
                <a:latin typeface="Menlo" panose="020B0609030804020204" pitchFamily="49" charset="0"/>
              </a:rPr>
              <a:t> </a:t>
            </a:r>
            <a:r>
              <a:rPr lang="en-IE" dirty="0" err="1">
                <a:solidFill>
                  <a:srgbClr val="0070C1"/>
                </a:solidFill>
                <a:latin typeface="Menlo" panose="020B0609030804020204" pitchFamily="49" charset="0"/>
              </a:rPr>
              <a:t>yAxisGroup</a:t>
            </a:r>
            <a:r>
              <a:rPr lang="en-IE" dirty="0">
                <a:solidFill>
                  <a:srgbClr val="000000"/>
                </a:solidFill>
                <a:latin typeface="Menlo" panose="020B0609030804020204" pitchFamily="49" charset="0"/>
              </a:rPr>
              <a:t> = </a:t>
            </a:r>
            <a:r>
              <a:rPr lang="en-IE" dirty="0" err="1">
                <a:solidFill>
                  <a:srgbClr val="0070C1"/>
                </a:solidFill>
                <a:latin typeface="Menlo" panose="020B0609030804020204" pitchFamily="49" charset="0"/>
              </a:rPr>
              <a:t>axisGroup</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append</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"g"</a:t>
            </a:r>
            <a:r>
              <a:rPr lang="en-IE" dirty="0">
                <a:solidFill>
                  <a:srgbClr val="000000"/>
                </a:solidFill>
                <a:latin typeface="Menlo" panose="020B0609030804020204" pitchFamily="49" charset="0"/>
              </a:rPr>
              <a:t>)</a:t>
            </a:r>
          </a:p>
          <a:p>
            <a:r>
              <a:rPr lang="en-IE" dirty="0">
                <a:solidFill>
                  <a:srgbClr val="000000"/>
                </a:solidFill>
                <a:latin typeface="Menlo" panose="020B0609030804020204" pitchFamily="49" charset="0"/>
              </a:rPr>
              <a:t>	.</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"id"</a:t>
            </a:r>
            <a:r>
              <a:rPr lang="en-IE" dirty="0">
                <a:solidFill>
                  <a:srgbClr val="000000"/>
                </a:solidFill>
                <a:latin typeface="Menlo" panose="020B0609030804020204" pitchFamily="49" charset="0"/>
              </a:rPr>
              <a:t>, </a:t>
            </a:r>
            <a:r>
              <a:rPr lang="en-IE" dirty="0">
                <a:solidFill>
                  <a:srgbClr val="A31515"/>
                </a:solidFill>
                <a:latin typeface="Menlo" panose="020B0609030804020204" pitchFamily="49" charset="0"/>
              </a:rPr>
              <a:t>"</a:t>
            </a:r>
            <a:r>
              <a:rPr lang="en-IE" dirty="0" err="1">
                <a:solidFill>
                  <a:srgbClr val="A31515"/>
                </a:solidFill>
                <a:latin typeface="Menlo" panose="020B0609030804020204" pitchFamily="49" charset="0"/>
              </a:rPr>
              <a:t>yAxisGroup</a:t>
            </a:r>
            <a:r>
              <a:rPr lang="en-IE" dirty="0">
                <a:solidFill>
                  <a:srgbClr val="A31515"/>
                </a:solidFill>
                <a:latin typeface="Menlo" panose="020B0609030804020204" pitchFamily="49" charset="0"/>
              </a:rPr>
              <a:t>"</a:t>
            </a:r>
            <a:r>
              <a:rPr lang="en-IE" dirty="0">
                <a:solidFill>
                  <a:srgbClr val="000000"/>
                </a:solidFill>
                <a:latin typeface="Menlo" panose="020B0609030804020204" pitchFamily="49" charset="0"/>
              </a:rPr>
              <a:t>)</a:t>
            </a:r>
          </a:p>
          <a:p>
            <a:r>
              <a:rPr lang="en-IE" dirty="0">
                <a:solidFill>
                  <a:srgbClr val="000000"/>
                </a:solidFill>
                <a:latin typeface="Menlo" panose="020B0609030804020204" pitchFamily="49" charset="0"/>
              </a:rPr>
              <a:t>	.</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"transform"</a:t>
            </a:r>
            <a:r>
              <a:rPr lang="en-IE" dirty="0">
                <a:solidFill>
                  <a:srgbClr val="000000"/>
                </a:solidFill>
                <a:latin typeface="Menlo" panose="020B0609030804020204" pitchFamily="49" charset="0"/>
              </a:rPr>
              <a:t>, </a:t>
            </a:r>
          </a:p>
          <a:p>
            <a:r>
              <a:rPr lang="en-IE" dirty="0">
                <a:solidFill>
                  <a:srgbClr val="000000"/>
                </a:solidFill>
                <a:latin typeface="Menlo" panose="020B0609030804020204" pitchFamily="49" charset="0"/>
              </a:rPr>
              <a:t>		</a:t>
            </a:r>
            <a:r>
              <a:rPr lang="en-IE" dirty="0">
                <a:solidFill>
                  <a:srgbClr val="A31515"/>
                </a:solidFill>
                <a:latin typeface="Menlo" panose="020B0609030804020204" pitchFamily="49" charset="0"/>
              </a:rPr>
              <a:t>`translate(</a:t>
            </a:r>
            <a:r>
              <a:rPr lang="en-IE" dirty="0">
                <a:solidFill>
                  <a:srgbClr val="0000FF"/>
                </a:solidFill>
                <a:latin typeface="Menlo" panose="020B0609030804020204" pitchFamily="49" charset="0"/>
              </a:rPr>
              <a:t>${</a:t>
            </a:r>
            <a:r>
              <a:rPr lang="en-IE" dirty="0" err="1">
                <a:solidFill>
                  <a:srgbClr val="0070C1"/>
                </a:solidFill>
                <a:latin typeface="Menlo" panose="020B0609030804020204" pitchFamily="49" charset="0"/>
              </a:rPr>
              <a:t>margin</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left</a:t>
            </a:r>
            <a:r>
              <a:rPr lang="en-IE" dirty="0">
                <a:solidFill>
                  <a:srgbClr val="0000FF"/>
                </a:solidFill>
                <a:latin typeface="Menlo" panose="020B0609030804020204" pitchFamily="49" charset="0"/>
              </a:rPr>
              <a:t>}</a:t>
            </a:r>
            <a:r>
              <a:rPr lang="en-IE" dirty="0">
                <a:solidFill>
                  <a:srgbClr val="A31515"/>
                </a:solidFill>
                <a:latin typeface="Menlo" panose="020B0609030804020204" pitchFamily="49" charset="0"/>
              </a:rPr>
              <a:t>, </a:t>
            </a:r>
            <a:r>
              <a:rPr lang="en-IE" dirty="0">
                <a:solidFill>
                  <a:srgbClr val="0000FF"/>
                </a:solidFill>
                <a:latin typeface="Menlo" panose="020B0609030804020204" pitchFamily="49" charset="0"/>
              </a:rPr>
              <a:t>${</a:t>
            </a:r>
            <a:r>
              <a:rPr lang="en-IE" dirty="0" err="1">
                <a:solidFill>
                  <a:srgbClr val="0070C1"/>
                </a:solidFill>
                <a:latin typeface="Menlo" panose="020B0609030804020204" pitchFamily="49" charset="0"/>
              </a:rPr>
              <a:t>margin</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top</a:t>
            </a:r>
            <a:r>
              <a:rPr lang="en-IE" dirty="0">
                <a:solidFill>
                  <a:srgbClr val="0000FF"/>
                </a:solidFill>
                <a:latin typeface="Menlo" panose="020B0609030804020204" pitchFamily="49" charset="0"/>
              </a:rPr>
              <a:t>}</a:t>
            </a:r>
            <a:r>
              <a:rPr lang="en-IE" dirty="0">
                <a:solidFill>
                  <a:srgbClr val="A31515"/>
                </a:solidFill>
                <a:latin typeface="Menlo" panose="020B0609030804020204" pitchFamily="49" charset="0"/>
              </a:rPr>
              <a:t>)`</a:t>
            </a:r>
            <a:r>
              <a:rPr lang="en-IE" dirty="0">
                <a:solidFill>
                  <a:srgbClr val="000000"/>
                </a:solidFill>
                <a:latin typeface="Menlo" panose="020B0609030804020204" pitchFamily="49" charset="0"/>
              </a:rPr>
              <a:t>)</a:t>
            </a:r>
          </a:p>
          <a:p>
            <a:endParaRPr lang="en-IE" dirty="0">
              <a:solidFill>
                <a:srgbClr val="000000"/>
              </a:solidFill>
              <a:latin typeface="Menlo" panose="020B0609030804020204" pitchFamily="49" charset="0"/>
            </a:endParaRPr>
          </a:p>
          <a:p>
            <a:r>
              <a:rPr lang="en-IE" dirty="0" err="1">
                <a:solidFill>
                  <a:srgbClr val="0000FF"/>
                </a:solidFill>
                <a:latin typeface="Menlo" panose="020B0609030804020204" pitchFamily="49" charset="0"/>
              </a:rPr>
              <a:t>const</a:t>
            </a:r>
            <a:r>
              <a:rPr lang="en-IE" dirty="0">
                <a:solidFill>
                  <a:srgbClr val="000000"/>
                </a:solidFill>
                <a:latin typeface="Menlo" panose="020B0609030804020204" pitchFamily="49" charset="0"/>
              </a:rPr>
              <a:t> </a:t>
            </a:r>
            <a:r>
              <a:rPr lang="en-IE" dirty="0" err="1">
                <a:solidFill>
                  <a:srgbClr val="0070C1"/>
                </a:solidFill>
                <a:latin typeface="Menlo" panose="020B0609030804020204" pitchFamily="49" charset="0"/>
              </a:rPr>
              <a:t>xAxis</a:t>
            </a:r>
            <a:r>
              <a:rPr lang="en-IE" dirty="0">
                <a:solidFill>
                  <a:srgbClr val="000000"/>
                </a:solidFill>
                <a:latin typeface="Menlo" panose="020B0609030804020204" pitchFamily="49" charset="0"/>
              </a:rPr>
              <a:t> = </a:t>
            </a:r>
            <a:r>
              <a:rPr lang="en-IE" dirty="0">
                <a:solidFill>
                  <a:srgbClr val="001080"/>
                </a:solidFill>
                <a:latin typeface="Menlo" panose="020B0609030804020204" pitchFamily="49" charset="0"/>
              </a:rPr>
              <a:t>d3</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axisBottom</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scale</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x</a:t>
            </a:r>
            <a:r>
              <a:rPr lang="en-IE" dirty="0">
                <a:solidFill>
                  <a:srgbClr val="000000"/>
                </a:solidFill>
                <a:latin typeface="Menlo" panose="020B0609030804020204" pitchFamily="49" charset="0"/>
              </a:rPr>
              <a:t>)</a:t>
            </a:r>
          </a:p>
          <a:p>
            <a:r>
              <a:rPr lang="en-IE" dirty="0" err="1">
                <a:solidFill>
                  <a:srgbClr val="0000FF"/>
                </a:solidFill>
                <a:latin typeface="Menlo" panose="020B0609030804020204" pitchFamily="49" charset="0"/>
              </a:rPr>
              <a:t>const</a:t>
            </a:r>
            <a:r>
              <a:rPr lang="en-IE" dirty="0">
                <a:solidFill>
                  <a:srgbClr val="000000"/>
                </a:solidFill>
                <a:latin typeface="Menlo" panose="020B0609030804020204" pitchFamily="49" charset="0"/>
              </a:rPr>
              <a:t> </a:t>
            </a:r>
            <a:r>
              <a:rPr lang="en-IE" dirty="0" err="1">
                <a:solidFill>
                  <a:srgbClr val="0070C1"/>
                </a:solidFill>
                <a:latin typeface="Menlo" panose="020B0609030804020204" pitchFamily="49" charset="0"/>
              </a:rPr>
              <a:t>yAxis</a:t>
            </a:r>
            <a:r>
              <a:rPr lang="en-IE" dirty="0">
                <a:solidFill>
                  <a:srgbClr val="000000"/>
                </a:solidFill>
                <a:latin typeface="Menlo" panose="020B0609030804020204" pitchFamily="49" charset="0"/>
              </a:rPr>
              <a:t> = </a:t>
            </a:r>
            <a:r>
              <a:rPr lang="en-IE" dirty="0">
                <a:solidFill>
                  <a:srgbClr val="001080"/>
                </a:solidFill>
                <a:latin typeface="Menlo" panose="020B0609030804020204" pitchFamily="49" charset="0"/>
              </a:rPr>
              <a:t>d3</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axisLeft</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scale</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y</a:t>
            </a:r>
            <a:r>
              <a:rPr lang="en-IE" dirty="0">
                <a:solidFill>
                  <a:srgbClr val="000000"/>
                </a:solidFill>
                <a:latin typeface="Menlo" panose="020B0609030804020204" pitchFamily="49" charset="0"/>
              </a:rPr>
              <a:t>)</a:t>
            </a:r>
            <a:br>
              <a:rPr lang="en-IE" dirty="0">
                <a:solidFill>
                  <a:srgbClr val="000000"/>
                </a:solidFill>
                <a:latin typeface="Menlo" panose="020B0609030804020204" pitchFamily="49" charset="0"/>
              </a:rPr>
            </a:br>
            <a:endParaRPr lang="en-IE" b="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32343150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A122CD-F50F-BC47-B172-5492F5A4E7DD}"/>
              </a:ext>
            </a:extLst>
          </p:cNvPr>
          <p:cNvSpPr/>
          <p:nvPr/>
        </p:nvSpPr>
        <p:spPr>
          <a:xfrm>
            <a:off x="0" y="0"/>
            <a:ext cx="4054415" cy="6858000"/>
          </a:xfrm>
          <a:prstGeom prst="rect">
            <a:avLst/>
          </a:pr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 name="TextBox 4">
            <a:extLst>
              <a:ext uri="{FF2B5EF4-FFF2-40B4-BE49-F238E27FC236}">
                <a16:creationId xmlns:a16="http://schemas.microsoft.com/office/drawing/2014/main" id="{E6D1C967-E3AA-0447-8ACF-B09FB461E1D3}"/>
              </a:ext>
            </a:extLst>
          </p:cNvPr>
          <p:cNvSpPr txBox="1"/>
          <p:nvPr/>
        </p:nvSpPr>
        <p:spPr>
          <a:xfrm>
            <a:off x="715820" y="1028343"/>
            <a:ext cx="2622431" cy="5078313"/>
          </a:xfrm>
          <a:prstGeom prst="rect">
            <a:avLst/>
          </a:prstGeom>
          <a:noFill/>
        </p:spPr>
        <p:txBody>
          <a:bodyPr wrap="square" rtlCol="0">
            <a:spAutoFit/>
          </a:bodyPr>
          <a:lstStyle/>
          <a:p>
            <a:r>
              <a:rPr lang="en-IE" b="1" dirty="0" err="1">
                <a:solidFill>
                  <a:schemeClr val="bg1">
                    <a:lumMod val="75000"/>
                  </a:schemeClr>
                </a:solidFill>
              </a:rPr>
              <a:t>Bloque</a:t>
            </a:r>
            <a:r>
              <a:rPr lang="en-IE" b="1" dirty="0">
                <a:solidFill>
                  <a:schemeClr val="bg1">
                    <a:lumMod val="75000"/>
                  </a:schemeClr>
                </a:solidFill>
              </a:rPr>
              <a:t> 1:</a:t>
            </a:r>
          </a:p>
          <a:p>
            <a:pPr lvl="0"/>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Constantes</a:t>
            </a:r>
            <a:endParaRPr lang="en-IE" dirty="0">
              <a:solidFill>
                <a:schemeClr val="bg1">
                  <a:lumMod val="75000"/>
                </a:schemeClr>
              </a:solidFill>
            </a:endParaRPr>
          </a:p>
          <a:p>
            <a:r>
              <a:rPr lang="en-US" dirty="0" err="1">
                <a:solidFill>
                  <a:schemeClr val="bg1">
                    <a:lumMod val="75000"/>
                  </a:schemeClr>
                </a:solidFill>
              </a:rPr>
              <a:t>Declarar</a:t>
            </a:r>
            <a:r>
              <a:rPr lang="en-US" dirty="0">
                <a:solidFill>
                  <a:schemeClr val="bg1">
                    <a:lumMod val="75000"/>
                  </a:schemeClr>
                </a:solidFill>
              </a:rPr>
              <a:t> el </a:t>
            </a:r>
            <a:r>
              <a:rPr lang="en-US" dirty="0" err="1">
                <a:solidFill>
                  <a:schemeClr val="bg1">
                    <a:lumMod val="75000"/>
                  </a:schemeClr>
                </a:solidFill>
              </a:rPr>
              <a:t>svg</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escala</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ejes</a:t>
            </a:r>
            <a:endParaRPr lang="en-IE" dirty="0">
              <a:solidFill>
                <a:schemeClr val="bg1">
                  <a:lumMod val="75000"/>
                </a:schemeClr>
              </a:solidFill>
            </a:endParaRPr>
          </a:p>
          <a:p>
            <a:pPr lvl="0"/>
            <a:r>
              <a:rPr lang="en-US" dirty="0">
                <a:solidFill>
                  <a:schemeClr val="bg1">
                    <a:lumMod val="75000"/>
                  </a:schemeClr>
                </a:solidFill>
              </a:rPr>
              <a:t>Tooltip</a:t>
            </a:r>
            <a:endParaRPr lang="en-IE" dirty="0">
              <a:solidFill>
                <a:schemeClr val="bg1">
                  <a:lumMod val="75000"/>
                </a:schemeClr>
              </a:solidFill>
            </a:endParaRPr>
          </a:p>
          <a:p>
            <a:r>
              <a:rPr lang="en-US" dirty="0">
                <a:solidFill>
                  <a:schemeClr val="bg1">
                    <a:lumMod val="75000"/>
                  </a:schemeClr>
                </a:solidFill>
              </a:rPr>
              <a:t> </a:t>
            </a:r>
            <a:endParaRPr lang="en-IE" dirty="0">
              <a:solidFill>
                <a:schemeClr val="bg1">
                  <a:lumMod val="75000"/>
                </a:schemeClr>
              </a:solidFill>
            </a:endParaRPr>
          </a:p>
          <a:p>
            <a:r>
              <a:rPr lang="en-GB" b="1" dirty="0" err="1"/>
              <a:t>Bloque</a:t>
            </a:r>
            <a:r>
              <a:rPr lang="en-GB" b="1" dirty="0"/>
              <a:t> 2: data call</a:t>
            </a:r>
            <a:endParaRPr lang="en-IE" b="1" dirty="0"/>
          </a:p>
          <a:p>
            <a:pPr lvl="0"/>
            <a:r>
              <a:rPr lang="en-IE" dirty="0" err="1">
                <a:solidFill>
                  <a:schemeClr val="bg1">
                    <a:lumMod val="75000"/>
                  </a:schemeClr>
                </a:solidFill>
              </a:rPr>
              <a:t>Formato</a:t>
            </a:r>
            <a:r>
              <a:rPr lang="en-IE" dirty="0">
                <a:solidFill>
                  <a:schemeClr val="bg1">
                    <a:lumMod val="75000"/>
                  </a:schemeClr>
                </a:solidFill>
              </a:rPr>
              <a:t> de </a:t>
            </a:r>
            <a:r>
              <a:rPr lang="en-IE" dirty="0" err="1">
                <a:solidFill>
                  <a:schemeClr val="bg1">
                    <a:lumMod val="75000"/>
                  </a:schemeClr>
                </a:solidFill>
              </a:rPr>
              <a:t>datos</a:t>
            </a:r>
            <a:endParaRPr lang="en-IE" dirty="0">
              <a:solidFill>
                <a:schemeClr val="bg1">
                  <a:lumMod val="75000"/>
                </a:schemeClr>
              </a:solidFill>
            </a:endParaRPr>
          </a:p>
          <a:p>
            <a:pPr lvl="0"/>
            <a:r>
              <a:rPr lang="en-IE" dirty="0" err="1">
                <a:solidFill>
                  <a:schemeClr val="bg1">
                    <a:lumMod val="75000"/>
                  </a:schemeClr>
                </a:solidFill>
              </a:rPr>
              <a:t>Añadir</a:t>
            </a:r>
            <a:r>
              <a:rPr lang="en-IE" dirty="0">
                <a:solidFill>
                  <a:schemeClr val="bg1">
                    <a:lumMod val="75000"/>
                  </a:schemeClr>
                </a:solidFill>
              </a:rPr>
              <a:t> el </a:t>
            </a:r>
            <a:r>
              <a:rPr lang="en-IE" dirty="0" err="1">
                <a:solidFill>
                  <a:schemeClr val="bg1">
                    <a:lumMod val="75000"/>
                  </a:schemeClr>
                </a:solidFill>
              </a:rPr>
              <a:t>dominio</a:t>
            </a:r>
            <a:r>
              <a:rPr lang="en-IE" dirty="0">
                <a:solidFill>
                  <a:schemeClr val="bg1">
                    <a:lumMod val="75000"/>
                  </a:schemeClr>
                </a:solidFill>
              </a:rPr>
              <a:t> a la </a:t>
            </a:r>
            <a:r>
              <a:rPr lang="en-IE" dirty="0" err="1">
                <a:solidFill>
                  <a:schemeClr val="bg1">
                    <a:lumMod val="75000"/>
                  </a:schemeClr>
                </a:solidFill>
              </a:rPr>
              <a:t>escala</a:t>
            </a:r>
            <a:endParaRPr lang="en-IE" dirty="0">
              <a:solidFill>
                <a:schemeClr val="bg1">
                  <a:lumMod val="75000"/>
                </a:schemeClr>
              </a:solidFill>
            </a:endParaRPr>
          </a:p>
          <a:p>
            <a:pPr lvl="0"/>
            <a:r>
              <a:rPr lang="en-IE" dirty="0" err="1">
                <a:solidFill>
                  <a:schemeClr val="bg1">
                    <a:lumMod val="75000"/>
                  </a:schemeClr>
                </a:solidFill>
              </a:rPr>
              <a:t>Llamar</a:t>
            </a:r>
            <a:r>
              <a:rPr lang="en-IE" dirty="0">
                <a:solidFill>
                  <a:schemeClr val="bg1">
                    <a:lumMod val="75000"/>
                  </a:schemeClr>
                </a:solidFill>
              </a:rPr>
              <a:t> a los </a:t>
            </a:r>
            <a:r>
              <a:rPr lang="en-IE" dirty="0" err="1">
                <a:solidFill>
                  <a:schemeClr val="bg1">
                    <a:lumMod val="75000"/>
                  </a:schemeClr>
                </a:solidFill>
              </a:rPr>
              <a:t>ejes</a:t>
            </a:r>
            <a:endParaRPr lang="en-IE" dirty="0">
              <a:solidFill>
                <a:schemeClr val="bg1">
                  <a:lumMod val="75000"/>
                </a:schemeClr>
              </a:solidFill>
            </a:endParaRPr>
          </a:p>
          <a:p>
            <a:pPr lvl="0"/>
            <a:r>
              <a:rPr lang="en-GB" dirty="0">
                <a:solidFill>
                  <a:schemeClr val="bg1">
                    <a:lumMod val="75000"/>
                  </a:schemeClr>
                </a:solidFill>
              </a:rPr>
              <a:t>Data binding </a:t>
            </a:r>
            <a:endParaRPr lang="en-IE" dirty="0">
              <a:solidFill>
                <a:schemeClr val="bg1">
                  <a:lumMod val="75000"/>
                </a:schemeClr>
              </a:solidFill>
            </a:endParaRPr>
          </a:p>
          <a:p>
            <a:pPr lvl="0"/>
            <a:r>
              <a:rPr lang="en-IE" dirty="0" err="1">
                <a:solidFill>
                  <a:schemeClr val="bg1">
                    <a:lumMod val="75000"/>
                  </a:schemeClr>
                </a:solidFill>
              </a:rPr>
              <a:t>Patrón</a:t>
            </a:r>
            <a:r>
              <a:rPr lang="en-IE" dirty="0">
                <a:solidFill>
                  <a:schemeClr val="bg1">
                    <a:lumMod val="75000"/>
                  </a:schemeClr>
                </a:solidFill>
              </a:rPr>
              <a:t> de </a:t>
            </a:r>
            <a:r>
              <a:rPr lang="en-IE" dirty="0" err="1">
                <a:solidFill>
                  <a:schemeClr val="bg1">
                    <a:lumMod val="75000"/>
                  </a:schemeClr>
                </a:solidFill>
              </a:rPr>
              <a:t>actualización</a:t>
            </a:r>
            <a:endParaRPr lang="en-IE" dirty="0">
              <a:solidFill>
                <a:schemeClr val="bg1">
                  <a:lumMod val="75000"/>
                </a:schemeClr>
              </a:solidFill>
            </a:endParaRPr>
          </a:p>
          <a:p>
            <a:r>
              <a:rPr lang="en-GB"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3:</a:t>
            </a:r>
            <a:endParaRPr lang="en-IE" b="1" dirty="0">
              <a:solidFill>
                <a:schemeClr val="bg1">
                  <a:lumMod val="75000"/>
                </a:schemeClr>
              </a:solidFill>
            </a:endParaRPr>
          </a:p>
          <a:p>
            <a:pPr lvl="0"/>
            <a:r>
              <a:rPr lang="en-IE" dirty="0" err="1">
                <a:solidFill>
                  <a:schemeClr val="bg1">
                    <a:lumMod val="75000"/>
                  </a:schemeClr>
                </a:solidFill>
              </a:rPr>
              <a:t>Definición</a:t>
            </a:r>
            <a:r>
              <a:rPr lang="en-IE" dirty="0">
                <a:solidFill>
                  <a:schemeClr val="bg1">
                    <a:lumMod val="75000"/>
                  </a:schemeClr>
                </a:solidFill>
              </a:rPr>
              <a:t> de </a:t>
            </a:r>
            <a:r>
              <a:rPr lang="en-IE" dirty="0" err="1">
                <a:solidFill>
                  <a:schemeClr val="bg1">
                    <a:lumMod val="75000"/>
                  </a:schemeClr>
                </a:solidFill>
              </a:rPr>
              <a:t>funciones</a:t>
            </a:r>
            <a:endParaRPr lang="en-IE" dirty="0">
              <a:solidFill>
                <a:schemeClr val="bg1">
                  <a:lumMod val="75000"/>
                </a:schemeClr>
              </a:solidFill>
            </a:endParaRPr>
          </a:p>
          <a:p>
            <a:endParaRPr lang="es-ES_tradnl" dirty="0"/>
          </a:p>
        </p:txBody>
      </p:sp>
      <p:sp>
        <p:nvSpPr>
          <p:cNvPr id="3" name="Rectangle 2">
            <a:extLst>
              <a:ext uri="{FF2B5EF4-FFF2-40B4-BE49-F238E27FC236}">
                <a16:creationId xmlns:a16="http://schemas.microsoft.com/office/drawing/2014/main" id="{F2859648-7AEC-BC44-B37D-D0D13EEAABC6}"/>
              </a:ext>
            </a:extLst>
          </p:cNvPr>
          <p:cNvSpPr/>
          <p:nvPr/>
        </p:nvSpPr>
        <p:spPr>
          <a:xfrm>
            <a:off x="4054071" y="612844"/>
            <a:ext cx="8137929" cy="5909310"/>
          </a:xfrm>
          <a:prstGeom prst="rect">
            <a:avLst/>
          </a:prstGeom>
        </p:spPr>
        <p:txBody>
          <a:bodyPr wrap="square">
            <a:spAutoFit/>
          </a:bodyPr>
          <a:lstStyle/>
          <a:p>
            <a:r>
              <a:rPr lang="en-IE" dirty="0">
                <a:solidFill>
                  <a:srgbClr val="001080"/>
                </a:solidFill>
                <a:latin typeface="Menlo" panose="020B0609030804020204" pitchFamily="49" charset="0"/>
              </a:rPr>
              <a:t>d3</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json</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a:t>
            </a:r>
            <a:r>
              <a:rPr lang="en-IE" dirty="0" err="1">
                <a:solidFill>
                  <a:srgbClr val="A31515"/>
                </a:solidFill>
                <a:latin typeface="Menlo" panose="020B0609030804020204" pitchFamily="49" charset="0"/>
              </a:rPr>
              <a:t>data.json</a:t>
            </a:r>
            <a:r>
              <a:rPr lang="en-IE" dirty="0">
                <a:solidFill>
                  <a:srgbClr val="A31515"/>
                </a:solidFill>
                <a:latin typeface="Menlo" panose="020B0609030804020204" pitchFamily="49" charset="0"/>
              </a:rPr>
              <a:t>"</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then</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data</a:t>
            </a:r>
            <a:r>
              <a:rPr lang="en-IE" dirty="0">
                <a:solidFill>
                  <a:srgbClr val="000000"/>
                </a:solidFill>
                <a:latin typeface="Menlo" panose="020B0609030804020204" pitchFamily="49" charset="0"/>
              </a:rPr>
              <a:t> </a:t>
            </a:r>
            <a:r>
              <a:rPr lang="en-IE" dirty="0">
                <a:solidFill>
                  <a:srgbClr val="0000FF"/>
                </a:solidFill>
                <a:latin typeface="Menlo" panose="020B0609030804020204" pitchFamily="49" charset="0"/>
              </a:rPr>
              <a:t>=&gt;</a:t>
            </a:r>
            <a:r>
              <a:rPr lang="en-IE" dirty="0">
                <a:solidFill>
                  <a:srgbClr val="000000"/>
                </a:solidFill>
                <a:latin typeface="Menlo" panose="020B0609030804020204" pitchFamily="49" charset="0"/>
              </a:rPr>
              <a:t> {</a:t>
            </a:r>
          </a:p>
          <a:p>
            <a:pPr lvl="1"/>
            <a:r>
              <a:rPr lang="en-IE" dirty="0">
                <a:solidFill>
                  <a:srgbClr val="001080"/>
                </a:solidFill>
                <a:latin typeface="Menlo" panose="020B0609030804020204" pitchFamily="49" charset="0"/>
              </a:rPr>
              <a:t>data</a:t>
            </a:r>
            <a:r>
              <a:rPr lang="en-IE" dirty="0">
                <a:solidFill>
                  <a:srgbClr val="000000"/>
                </a:solidFill>
                <a:latin typeface="Menlo" panose="020B0609030804020204" pitchFamily="49" charset="0"/>
              </a:rPr>
              <a:t> = </a:t>
            </a:r>
            <a:r>
              <a:rPr lang="en-IE" dirty="0" err="1">
                <a:solidFill>
                  <a:srgbClr val="267F99"/>
                </a:solidFill>
                <a:latin typeface="Menlo" panose="020B0609030804020204" pitchFamily="49" charset="0"/>
              </a:rPr>
              <a:t>Object</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values</a:t>
            </a:r>
            <a:r>
              <a:rPr lang="en-IE" dirty="0">
                <a:solidFill>
                  <a:srgbClr val="000000"/>
                </a:solidFill>
                <a:latin typeface="Menlo" panose="020B0609030804020204" pitchFamily="49" charset="0"/>
              </a:rPr>
              <a:t>(</a:t>
            </a:r>
            <a:r>
              <a:rPr lang="en-IE" dirty="0" err="1">
                <a:solidFill>
                  <a:srgbClr val="001080"/>
                </a:solidFill>
                <a:latin typeface="Menlo" panose="020B0609030804020204" pitchFamily="49" charset="0"/>
              </a:rPr>
              <a:t>data</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worldCupWinners</a:t>
            </a:r>
            <a:r>
              <a:rPr lang="en-IE" dirty="0">
                <a:solidFill>
                  <a:srgbClr val="000000"/>
                </a:solidFill>
                <a:latin typeface="Menlo" panose="020B0609030804020204" pitchFamily="49" charset="0"/>
              </a:rPr>
              <a:t>)</a:t>
            </a:r>
          </a:p>
          <a:p>
            <a:pPr lvl="1"/>
            <a:r>
              <a:rPr lang="en-IE" dirty="0" err="1">
                <a:solidFill>
                  <a:srgbClr val="001080"/>
                </a:solidFill>
                <a:latin typeface="Menlo" panose="020B0609030804020204" pitchFamily="49" charset="0"/>
              </a:rPr>
              <a:t>console</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log</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data</a:t>
            </a:r>
            <a:r>
              <a:rPr lang="en-IE" dirty="0">
                <a:solidFill>
                  <a:srgbClr val="000000"/>
                </a:solidFill>
                <a:latin typeface="Menlo" panose="020B0609030804020204" pitchFamily="49" charset="0"/>
              </a:rPr>
              <a:t>)</a:t>
            </a:r>
          </a:p>
          <a:p>
            <a:pPr lvl="1"/>
            <a:br>
              <a:rPr lang="en-IE" dirty="0">
                <a:solidFill>
                  <a:srgbClr val="000000"/>
                </a:solidFill>
                <a:latin typeface="Menlo" panose="020B0609030804020204" pitchFamily="49" charset="0"/>
              </a:rPr>
            </a:br>
            <a:r>
              <a:rPr lang="en-IE" dirty="0" err="1">
                <a:solidFill>
                  <a:srgbClr val="001080"/>
                </a:solidFill>
                <a:latin typeface="Menlo" panose="020B0609030804020204" pitchFamily="49" charset="0"/>
              </a:rPr>
              <a:t>x</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domain</a:t>
            </a:r>
            <a:r>
              <a:rPr lang="en-IE" dirty="0">
                <a:solidFill>
                  <a:srgbClr val="000000"/>
                </a:solidFill>
                <a:latin typeface="Menlo" panose="020B0609030804020204" pitchFamily="49" charset="0"/>
              </a:rPr>
              <a:t>(</a:t>
            </a:r>
            <a:r>
              <a:rPr lang="en-IE" dirty="0" err="1">
                <a:solidFill>
                  <a:srgbClr val="001080"/>
                </a:solidFill>
                <a:latin typeface="Menlo" panose="020B0609030804020204" pitchFamily="49" charset="0"/>
              </a:rPr>
              <a:t>data</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map</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d</a:t>
            </a:r>
            <a:r>
              <a:rPr lang="en-IE" dirty="0">
                <a:solidFill>
                  <a:srgbClr val="000000"/>
                </a:solidFill>
                <a:latin typeface="Menlo" panose="020B0609030804020204" pitchFamily="49" charset="0"/>
              </a:rPr>
              <a:t> </a:t>
            </a:r>
            <a:r>
              <a:rPr lang="en-IE" dirty="0">
                <a:solidFill>
                  <a:srgbClr val="0000FF"/>
                </a:solidFill>
                <a:latin typeface="Menlo" panose="020B0609030804020204" pitchFamily="49" charset="0"/>
              </a:rPr>
              <a:t>=&gt;</a:t>
            </a:r>
            <a:r>
              <a:rPr lang="en-IE" dirty="0">
                <a:solidFill>
                  <a:srgbClr val="000000"/>
                </a:solidFill>
                <a:latin typeface="Menlo" panose="020B0609030804020204" pitchFamily="49" charset="0"/>
              </a:rPr>
              <a:t> </a:t>
            </a:r>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country</a:t>
            </a:r>
            <a:r>
              <a:rPr lang="en-IE" dirty="0">
                <a:solidFill>
                  <a:srgbClr val="000000"/>
                </a:solidFill>
                <a:latin typeface="Menlo" panose="020B0609030804020204" pitchFamily="49" charset="0"/>
              </a:rPr>
              <a:t>))</a:t>
            </a:r>
          </a:p>
          <a:p>
            <a:pPr lvl="1"/>
            <a:r>
              <a:rPr lang="en-IE" dirty="0" err="1">
                <a:solidFill>
                  <a:srgbClr val="001080"/>
                </a:solidFill>
                <a:latin typeface="Menlo" panose="020B0609030804020204" pitchFamily="49" charset="0"/>
              </a:rPr>
              <a:t>y</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domain</a:t>
            </a:r>
            <a:r>
              <a:rPr lang="en-IE" dirty="0">
                <a:solidFill>
                  <a:srgbClr val="000000"/>
                </a:solidFill>
                <a:latin typeface="Menlo" panose="020B0609030804020204" pitchFamily="49" charset="0"/>
              </a:rPr>
              <a:t>([</a:t>
            </a:r>
            <a:r>
              <a:rPr lang="en-IE" dirty="0">
                <a:solidFill>
                  <a:srgbClr val="098658"/>
                </a:solidFill>
                <a:latin typeface="Menlo" panose="020B0609030804020204" pitchFamily="49" charset="0"/>
              </a:rPr>
              <a:t>0</a:t>
            </a:r>
            <a:r>
              <a:rPr lang="en-IE" dirty="0">
                <a:solidFill>
                  <a:srgbClr val="000000"/>
                </a:solidFill>
                <a:latin typeface="Menlo" panose="020B0609030804020204" pitchFamily="49" charset="0"/>
              </a:rPr>
              <a:t>, </a:t>
            </a:r>
            <a:r>
              <a:rPr lang="en-IE" dirty="0">
                <a:solidFill>
                  <a:srgbClr val="001080"/>
                </a:solidFill>
                <a:latin typeface="Menlo" panose="020B0609030804020204" pitchFamily="49" charset="0"/>
              </a:rPr>
              <a:t>d3</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max</a:t>
            </a:r>
            <a:r>
              <a:rPr lang="en-IE" dirty="0">
                <a:solidFill>
                  <a:srgbClr val="000000"/>
                </a:solidFill>
                <a:latin typeface="Menlo" panose="020B0609030804020204" pitchFamily="49" charset="0"/>
              </a:rPr>
              <a:t>(</a:t>
            </a:r>
            <a:r>
              <a:rPr lang="en-IE" dirty="0" err="1">
                <a:solidFill>
                  <a:srgbClr val="001080"/>
                </a:solidFill>
                <a:latin typeface="Menlo" panose="020B0609030804020204" pitchFamily="49" charset="0"/>
              </a:rPr>
              <a:t>data</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map</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d</a:t>
            </a:r>
            <a:r>
              <a:rPr lang="en-IE" dirty="0">
                <a:solidFill>
                  <a:srgbClr val="000000"/>
                </a:solidFill>
                <a:latin typeface="Menlo" panose="020B0609030804020204" pitchFamily="49" charset="0"/>
              </a:rPr>
              <a:t> </a:t>
            </a:r>
            <a:r>
              <a:rPr lang="en-IE" dirty="0">
                <a:solidFill>
                  <a:srgbClr val="0000FF"/>
                </a:solidFill>
                <a:latin typeface="Menlo" panose="020B0609030804020204" pitchFamily="49" charset="0"/>
              </a:rPr>
              <a:t>=&gt;</a:t>
            </a:r>
            <a:r>
              <a:rPr lang="en-IE" dirty="0">
                <a:solidFill>
                  <a:srgbClr val="000000"/>
                </a:solidFill>
                <a:latin typeface="Menlo" panose="020B0609030804020204" pitchFamily="49" charset="0"/>
              </a:rPr>
              <a:t> </a:t>
            </a:r>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titles</a:t>
            </a:r>
            <a:r>
              <a:rPr lang="en-IE" dirty="0">
                <a:solidFill>
                  <a:srgbClr val="000000"/>
                </a:solidFill>
                <a:latin typeface="Menlo" panose="020B0609030804020204" pitchFamily="49" charset="0"/>
              </a:rPr>
              <a:t>))])</a:t>
            </a:r>
          </a:p>
          <a:p>
            <a:pPr lvl="1"/>
            <a:br>
              <a:rPr lang="en-IE" dirty="0">
                <a:solidFill>
                  <a:srgbClr val="000000"/>
                </a:solidFill>
                <a:latin typeface="Menlo" panose="020B0609030804020204" pitchFamily="49" charset="0"/>
              </a:rPr>
            </a:br>
            <a:r>
              <a:rPr lang="en-IE" dirty="0" err="1">
                <a:solidFill>
                  <a:srgbClr val="0070C1"/>
                </a:solidFill>
                <a:latin typeface="Menlo" panose="020B0609030804020204" pitchFamily="49" charset="0"/>
              </a:rPr>
              <a:t>xAxisGroup</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call</a:t>
            </a:r>
            <a:r>
              <a:rPr lang="en-IE" dirty="0">
                <a:solidFill>
                  <a:srgbClr val="000000"/>
                </a:solidFill>
                <a:latin typeface="Menlo" panose="020B0609030804020204" pitchFamily="49" charset="0"/>
              </a:rPr>
              <a:t>(</a:t>
            </a:r>
            <a:r>
              <a:rPr lang="en-IE" dirty="0" err="1">
                <a:solidFill>
                  <a:srgbClr val="0070C1"/>
                </a:solidFill>
                <a:latin typeface="Menlo" panose="020B0609030804020204" pitchFamily="49" charset="0"/>
              </a:rPr>
              <a:t>xAxis</a:t>
            </a:r>
            <a:r>
              <a:rPr lang="en-IE" dirty="0">
                <a:solidFill>
                  <a:srgbClr val="000000"/>
                </a:solidFill>
                <a:latin typeface="Menlo" panose="020B0609030804020204" pitchFamily="49" charset="0"/>
              </a:rPr>
              <a:t>)</a:t>
            </a:r>
          </a:p>
          <a:p>
            <a:pPr lvl="1"/>
            <a:r>
              <a:rPr lang="en-IE" dirty="0" err="1">
                <a:solidFill>
                  <a:srgbClr val="0070C1"/>
                </a:solidFill>
                <a:latin typeface="Menlo" panose="020B0609030804020204" pitchFamily="49" charset="0"/>
              </a:rPr>
              <a:t>yAxisGroup</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call</a:t>
            </a:r>
            <a:r>
              <a:rPr lang="en-IE" dirty="0">
                <a:solidFill>
                  <a:srgbClr val="000000"/>
                </a:solidFill>
                <a:latin typeface="Menlo" panose="020B0609030804020204" pitchFamily="49" charset="0"/>
              </a:rPr>
              <a:t>(</a:t>
            </a:r>
            <a:r>
              <a:rPr lang="en-IE" dirty="0" err="1">
                <a:solidFill>
                  <a:srgbClr val="0070C1"/>
                </a:solidFill>
                <a:latin typeface="Menlo" panose="020B0609030804020204" pitchFamily="49" charset="0"/>
              </a:rPr>
              <a:t>yAxis</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ticks</a:t>
            </a:r>
            <a:r>
              <a:rPr lang="en-IE" dirty="0">
                <a:solidFill>
                  <a:srgbClr val="000000"/>
                </a:solidFill>
                <a:latin typeface="Menlo" panose="020B0609030804020204" pitchFamily="49" charset="0"/>
              </a:rPr>
              <a:t>(</a:t>
            </a:r>
            <a:r>
              <a:rPr lang="en-IE" dirty="0">
                <a:solidFill>
                  <a:srgbClr val="098658"/>
                </a:solidFill>
                <a:latin typeface="Menlo" panose="020B0609030804020204" pitchFamily="49" charset="0"/>
              </a:rPr>
              <a:t>5</a:t>
            </a:r>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tickSize</a:t>
            </a:r>
            <a:r>
              <a:rPr lang="en-IE" dirty="0">
                <a:solidFill>
                  <a:srgbClr val="000000"/>
                </a:solidFill>
                <a:latin typeface="Menlo" panose="020B0609030804020204" pitchFamily="49" charset="0"/>
              </a:rPr>
              <a:t>(-</a:t>
            </a:r>
            <a:r>
              <a:rPr lang="en-IE" dirty="0">
                <a:solidFill>
                  <a:srgbClr val="0070C1"/>
                </a:solidFill>
                <a:latin typeface="Menlo" panose="020B0609030804020204" pitchFamily="49" charset="0"/>
              </a:rPr>
              <a:t>width</a:t>
            </a:r>
            <a:r>
              <a:rPr lang="en-IE" dirty="0">
                <a:solidFill>
                  <a:srgbClr val="000000"/>
                </a:solidFill>
                <a:latin typeface="Menlo" panose="020B0609030804020204" pitchFamily="49" charset="0"/>
              </a:rPr>
              <a:t>))</a:t>
            </a:r>
          </a:p>
          <a:p>
            <a:pPr lvl="1"/>
            <a:r>
              <a:rPr lang="en-IE" dirty="0" err="1">
                <a:solidFill>
                  <a:srgbClr val="0070C1"/>
                </a:solidFill>
                <a:latin typeface="Menlo" panose="020B0609030804020204" pitchFamily="49" charset="0"/>
              </a:rPr>
              <a:t>yAxisGroup</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select</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'.domain'</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remove</a:t>
            </a:r>
            <a:r>
              <a:rPr lang="en-IE" dirty="0">
                <a:solidFill>
                  <a:srgbClr val="000000"/>
                </a:solidFill>
                <a:latin typeface="Menlo" panose="020B0609030804020204" pitchFamily="49" charset="0"/>
              </a:rPr>
              <a:t>()</a:t>
            </a:r>
          </a:p>
          <a:p>
            <a:pPr lvl="1"/>
            <a:br>
              <a:rPr lang="en-IE" dirty="0">
                <a:solidFill>
                  <a:srgbClr val="000000"/>
                </a:solidFill>
                <a:latin typeface="Menlo" panose="020B0609030804020204" pitchFamily="49" charset="0"/>
              </a:rPr>
            </a:br>
            <a:r>
              <a:rPr lang="en-IE" dirty="0">
                <a:solidFill>
                  <a:srgbClr val="0000FF"/>
                </a:solidFill>
                <a:latin typeface="Menlo" panose="020B0609030804020204" pitchFamily="49" charset="0"/>
              </a:rPr>
              <a:t>let</a:t>
            </a:r>
            <a:r>
              <a:rPr lang="en-IE" dirty="0">
                <a:solidFill>
                  <a:srgbClr val="000000"/>
                </a:solidFill>
                <a:latin typeface="Menlo" panose="020B0609030804020204" pitchFamily="49" charset="0"/>
              </a:rPr>
              <a:t> </a:t>
            </a:r>
            <a:r>
              <a:rPr lang="en-IE" dirty="0">
                <a:solidFill>
                  <a:srgbClr val="001080"/>
                </a:solidFill>
                <a:latin typeface="Menlo" panose="020B0609030804020204" pitchFamily="49" charset="0"/>
              </a:rPr>
              <a:t>bars</a:t>
            </a:r>
            <a:r>
              <a:rPr lang="en-IE" dirty="0">
                <a:solidFill>
                  <a:srgbClr val="000000"/>
                </a:solidFill>
                <a:latin typeface="Menlo" panose="020B0609030804020204" pitchFamily="49" charset="0"/>
              </a:rPr>
              <a:t> = </a:t>
            </a:r>
            <a:r>
              <a:rPr lang="en-IE" dirty="0" err="1">
                <a:solidFill>
                  <a:srgbClr val="0070C1"/>
                </a:solidFill>
                <a:latin typeface="Menlo" panose="020B0609030804020204" pitchFamily="49" charset="0"/>
              </a:rPr>
              <a:t>elementGroup</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selectAll</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a:t>
            </a:r>
            <a:r>
              <a:rPr lang="en-IE" dirty="0" err="1">
                <a:solidFill>
                  <a:srgbClr val="A31515"/>
                </a:solidFill>
                <a:latin typeface="Menlo" panose="020B0609030804020204" pitchFamily="49" charset="0"/>
              </a:rPr>
              <a:t>rect</a:t>
            </a:r>
            <a:r>
              <a:rPr lang="en-IE" dirty="0">
                <a:solidFill>
                  <a:srgbClr val="A31515"/>
                </a:solidFill>
                <a:latin typeface="Menlo" panose="020B0609030804020204" pitchFamily="49" charset="0"/>
              </a:rPr>
              <a:t>'</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data</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data</a:t>
            </a:r>
            <a:r>
              <a:rPr lang="en-IE" dirty="0">
                <a:solidFill>
                  <a:srgbClr val="000000"/>
                </a:solidFill>
                <a:latin typeface="Menlo" panose="020B0609030804020204" pitchFamily="49" charset="0"/>
              </a:rPr>
              <a:t>)</a:t>
            </a:r>
          </a:p>
          <a:p>
            <a:pPr lvl="1"/>
            <a:r>
              <a:rPr lang="en-IE" dirty="0" err="1">
                <a:solidFill>
                  <a:srgbClr val="001080"/>
                </a:solidFill>
                <a:latin typeface="Menlo" panose="020B0609030804020204" pitchFamily="49" charset="0"/>
              </a:rPr>
              <a:t>bars</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enter</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append</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a:t>
            </a:r>
            <a:r>
              <a:rPr lang="en-IE" dirty="0" err="1">
                <a:solidFill>
                  <a:srgbClr val="A31515"/>
                </a:solidFill>
                <a:latin typeface="Menlo" panose="020B0609030804020204" pitchFamily="49" charset="0"/>
              </a:rPr>
              <a:t>rect</a:t>
            </a:r>
            <a:r>
              <a:rPr lang="en-IE" dirty="0">
                <a:solidFill>
                  <a:srgbClr val="A31515"/>
                </a:solidFill>
                <a:latin typeface="Menlo" panose="020B0609030804020204" pitchFamily="49" charset="0"/>
              </a:rPr>
              <a:t>'</a:t>
            </a:r>
            <a:r>
              <a:rPr lang="en-IE" dirty="0">
                <a:solidFill>
                  <a:srgbClr val="000000"/>
                </a:solidFill>
                <a:latin typeface="Menlo" panose="020B0609030804020204" pitchFamily="49" charset="0"/>
              </a:rPr>
              <a:t>)</a:t>
            </a:r>
          </a:p>
          <a:p>
            <a:pPr lvl="2"/>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'class'</a:t>
            </a:r>
            <a:r>
              <a:rPr lang="en-IE" dirty="0">
                <a:solidFill>
                  <a:srgbClr val="000000"/>
                </a:solidFill>
                <a:latin typeface="Menlo" panose="020B0609030804020204" pitchFamily="49" charset="0"/>
              </a:rPr>
              <a:t>, </a:t>
            </a:r>
            <a:r>
              <a:rPr lang="en-IE" dirty="0">
                <a:solidFill>
                  <a:srgbClr val="A31515"/>
                </a:solidFill>
                <a:latin typeface="Menlo" panose="020B0609030804020204" pitchFamily="49" charset="0"/>
              </a:rPr>
              <a:t>'bar'</a:t>
            </a:r>
            <a:r>
              <a:rPr lang="en-IE" dirty="0">
                <a:solidFill>
                  <a:srgbClr val="000000"/>
                </a:solidFill>
                <a:latin typeface="Menlo" panose="020B0609030804020204" pitchFamily="49" charset="0"/>
              </a:rPr>
              <a:t>)</a:t>
            </a:r>
          </a:p>
          <a:p>
            <a:pPr lvl="2"/>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'x'</a:t>
            </a:r>
            <a:r>
              <a:rPr lang="en-IE" dirty="0">
                <a:solidFill>
                  <a:srgbClr val="000000"/>
                </a:solidFill>
                <a:latin typeface="Menlo" panose="020B0609030804020204" pitchFamily="49" charset="0"/>
              </a:rPr>
              <a:t>, </a:t>
            </a:r>
            <a:r>
              <a:rPr lang="en-IE" dirty="0">
                <a:solidFill>
                  <a:srgbClr val="001080"/>
                </a:solidFill>
                <a:latin typeface="Menlo" panose="020B0609030804020204" pitchFamily="49" charset="0"/>
              </a:rPr>
              <a:t>d</a:t>
            </a:r>
            <a:r>
              <a:rPr lang="en-IE" dirty="0">
                <a:solidFill>
                  <a:srgbClr val="000000"/>
                </a:solidFill>
                <a:latin typeface="Menlo" panose="020B0609030804020204" pitchFamily="49" charset="0"/>
              </a:rPr>
              <a:t> </a:t>
            </a:r>
            <a:r>
              <a:rPr lang="en-IE" dirty="0">
                <a:solidFill>
                  <a:srgbClr val="0000FF"/>
                </a:solidFill>
                <a:latin typeface="Menlo" panose="020B0609030804020204" pitchFamily="49" charset="0"/>
              </a:rPr>
              <a:t>=&gt;</a:t>
            </a:r>
            <a:r>
              <a:rPr lang="en-IE" dirty="0">
                <a:solidFill>
                  <a:srgbClr val="000000"/>
                </a:solidFill>
                <a:latin typeface="Menlo" panose="020B0609030804020204" pitchFamily="49" charset="0"/>
              </a:rPr>
              <a:t> </a:t>
            </a:r>
            <a:r>
              <a:rPr lang="en-IE" dirty="0">
                <a:solidFill>
                  <a:srgbClr val="795E26"/>
                </a:solidFill>
                <a:latin typeface="Menlo" panose="020B0609030804020204" pitchFamily="49" charset="0"/>
              </a:rPr>
              <a:t>x</a:t>
            </a:r>
            <a:r>
              <a:rPr lang="en-IE" dirty="0">
                <a:solidFill>
                  <a:srgbClr val="000000"/>
                </a:solidFill>
                <a:latin typeface="Menlo" panose="020B0609030804020204" pitchFamily="49" charset="0"/>
              </a:rPr>
              <a:t>(</a:t>
            </a:r>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country</a:t>
            </a:r>
            <a:r>
              <a:rPr lang="en-IE" dirty="0">
                <a:solidFill>
                  <a:srgbClr val="000000"/>
                </a:solidFill>
                <a:latin typeface="Menlo" panose="020B0609030804020204" pitchFamily="49" charset="0"/>
              </a:rPr>
              <a:t>))</a:t>
            </a:r>
          </a:p>
          <a:p>
            <a:pPr lvl="2"/>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'y'</a:t>
            </a:r>
            <a:r>
              <a:rPr lang="en-IE" dirty="0">
                <a:solidFill>
                  <a:srgbClr val="000000"/>
                </a:solidFill>
                <a:latin typeface="Menlo" panose="020B0609030804020204" pitchFamily="49" charset="0"/>
              </a:rPr>
              <a:t>, </a:t>
            </a:r>
            <a:r>
              <a:rPr lang="en-IE" dirty="0">
                <a:solidFill>
                  <a:srgbClr val="001080"/>
                </a:solidFill>
                <a:latin typeface="Menlo" panose="020B0609030804020204" pitchFamily="49" charset="0"/>
              </a:rPr>
              <a:t>d</a:t>
            </a:r>
            <a:r>
              <a:rPr lang="en-IE" dirty="0">
                <a:solidFill>
                  <a:srgbClr val="000000"/>
                </a:solidFill>
                <a:latin typeface="Menlo" panose="020B0609030804020204" pitchFamily="49" charset="0"/>
              </a:rPr>
              <a:t> </a:t>
            </a:r>
            <a:r>
              <a:rPr lang="en-IE" dirty="0">
                <a:solidFill>
                  <a:srgbClr val="0000FF"/>
                </a:solidFill>
                <a:latin typeface="Menlo" panose="020B0609030804020204" pitchFamily="49" charset="0"/>
              </a:rPr>
              <a:t>=&gt;</a:t>
            </a:r>
            <a:r>
              <a:rPr lang="en-IE" dirty="0">
                <a:solidFill>
                  <a:srgbClr val="000000"/>
                </a:solidFill>
                <a:latin typeface="Menlo" panose="020B0609030804020204" pitchFamily="49" charset="0"/>
              </a:rPr>
              <a:t> </a:t>
            </a:r>
            <a:r>
              <a:rPr lang="en-IE" dirty="0">
                <a:solidFill>
                  <a:srgbClr val="795E26"/>
                </a:solidFill>
                <a:latin typeface="Menlo" panose="020B0609030804020204" pitchFamily="49" charset="0"/>
              </a:rPr>
              <a:t>y</a:t>
            </a:r>
            <a:r>
              <a:rPr lang="en-IE" dirty="0">
                <a:solidFill>
                  <a:srgbClr val="000000"/>
                </a:solidFill>
                <a:latin typeface="Menlo" panose="020B0609030804020204" pitchFamily="49" charset="0"/>
              </a:rPr>
              <a:t>(</a:t>
            </a:r>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titles</a:t>
            </a:r>
            <a:r>
              <a:rPr lang="en-IE" dirty="0">
                <a:solidFill>
                  <a:srgbClr val="000000"/>
                </a:solidFill>
                <a:latin typeface="Menlo" panose="020B0609030804020204" pitchFamily="49" charset="0"/>
              </a:rPr>
              <a:t>))</a:t>
            </a:r>
          </a:p>
          <a:p>
            <a:pPr lvl="2"/>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'width'</a:t>
            </a:r>
            <a:r>
              <a:rPr lang="en-IE" dirty="0">
                <a:solidFill>
                  <a:srgbClr val="000000"/>
                </a:solidFill>
                <a:latin typeface="Menlo" panose="020B0609030804020204" pitchFamily="49" charset="0"/>
              </a:rPr>
              <a:t>, </a:t>
            </a:r>
            <a:r>
              <a:rPr lang="en-IE" dirty="0" err="1">
                <a:solidFill>
                  <a:srgbClr val="001080"/>
                </a:solidFill>
                <a:latin typeface="Menlo" panose="020B0609030804020204" pitchFamily="49" charset="0"/>
              </a:rPr>
              <a:t>x</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bandwidth</a:t>
            </a:r>
            <a:r>
              <a:rPr lang="en-IE" dirty="0">
                <a:solidFill>
                  <a:srgbClr val="000000"/>
                </a:solidFill>
                <a:latin typeface="Menlo" panose="020B0609030804020204" pitchFamily="49" charset="0"/>
              </a:rPr>
              <a:t>())</a:t>
            </a:r>
          </a:p>
          <a:p>
            <a:pPr lvl="2"/>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'height'</a:t>
            </a:r>
            <a:r>
              <a:rPr lang="en-IE" dirty="0">
                <a:solidFill>
                  <a:srgbClr val="000000"/>
                </a:solidFill>
                <a:latin typeface="Menlo" panose="020B0609030804020204" pitchFamily="49" charset="0"/>
              </a:rPr>
              <a:t>, </a:t>
            </a:r>
            <a:r>
              <a:rPr lang="en-IE" dirty="0">
                <a:solidFill>
                  <a:srgbClr val="001080"/>
                </a:solidFill>
                <a:latin typeface="Menlo" panose="020B0609030804020204" pitchFamily="49" charset="0"/>
              </a:rPr>
              <a:t>d</a:t>
            </a:r>
            <a:r>
              <a:rPr lang="en-IE" dirty="0">
                <a:solidFill>
                  <a:srgbClr val="000000"/>
                </a:solidFill>
                <a:latin typeface="Menlo" panose="020B0609030804020204" pitchFamily="49" charset="0"/>
              </a:rPr>
              <a:t> </a:t>
            </a:r>
            <a:r>
              <a:rPr lang="en-IE" dirty="0">
                <a:solidFill>
                  <a:srgbClr val="0000FF"/>
                </a:solidFill>
                <a:latin typeface="Menlo" panose="020B0609030804020204" pitchFamily="49" charset="0"/>
              </a:rPr>
              <a:t>=&gt;</a:t>
            </a:r>
            <a:r>
              <a:rPr lang="en-IE" dirty="0">
                <a:solidFill>
                  <a:srgbClr val="000000"/>
                </a:solidFill>
                <a:latin typeface="Menlo" panose="020B0609030804020204" pitchFamily="49" charset="0"/>
              </a:rPr>
              <a:t> </a:t>
            </a:r>
          </a:p>
          <a:p>
            <a:pPr lvl="2"/>
            <a:r>
              <a:rPr lang="en-IE" dirty="0">
                <a:solidFill>
                  <a:srgbClr val="000000"/>
                </a:solidFill>
                <a:latin typeface="Menlo" panose="020B0609030804020204" pitchFamily="49" charset="0"/>
              </a:rPr>
              <a:t>	</a:t>
            </a:r>
            <a:r>
              <a:rPr lang="en-IE" dirty="0">
                <a:solidFill>
                  <a:srgbClr val="0070C1"/>
                </a:solidFill>
                <a:latin typeface="Menlo" panose="020B0609030804020204" pitchFamily="49" charset="0"/>
              </a:rPr>
              <a:t>height</a:t>
            </a:r>
            <a:r>
              <a:rPr lang="en-IE" dirty="0">
                <a:solidFill>
                  <a:srgbClr val="000000"/>
                </a:solidFill>
                <a:latin typeface="Menlo" panose="020B0609030804020204" pitchFamily="49" charset="0"/>
              </a:rPr>
              <a:t> – </a:t>
            </a:r>
          </a:p>
          <a:p>
            <a:pPr lvl="2"/>
            <a:r>
              <a:rPr lang="en-IE" dirty="0">
                <a:solidFill>
                  <a:srgbClr val="000000"/>
                </a:solidFill>
                <a:latin typeface="Menlo" panose="020B0609030804020204" pitchFamily="49" charset="0"/>
              </a:rPr>
              <a:t>	</a:t>
            </a:r>
            <a:r>
              <a:rPr lang="en-IE" dirty="0">
                <a:solidFill>
                  <a:srgbClr val="795E26"/>
                </a:solidFill>
                <a:latin typeface="Menlo" panose="020B0609030804020204" pitchFamily="49" charset="0"/>
              </a:rPr>
              <a:t>y</a:t>
            </a:r>
            <a:r>
              <a:rPr lang="en-IE" dirty="0">
                <a:solidFill>
                  <a:srgbClr val="000000"/>
                </a:solidFill>
                <a:latin typeface="Menlo" panose="020B0609030804020204" pitchFamily="49" charset="0"/>
              </a:rPr>
              <a:t>(</a:t>
            </a:r>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titles</a:t>
            </a:r>
            <a:r>
              <a:rPr lang="en-IE" dirty="0">
                <a:solidFill>
                  <a:srgbClr val="000000"/>
                </a:solidFill>
                <a:latin typeface="Menlo" panose="020B0609030804020204" pitchFamily="49" charset="0"/>
              </a:rPr>
              <a:t>) - </a:t>
            </a:r>
            <a:r>
              <a:rPr lang="en-IE" dirty="0" err="1">
                <a:solidFill>
                  <a:srgbClr val="0070C1"/>
                </a:solidFill>
                <a:latin typeface="Menlo" panose="020B0609030804020204" pitchFamily="49" charset="0"/>
              </a:rPr>
              <a:t>margin</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bottom</a:t>
            </a:r>
            <a:r>
              <a:rPr lang="en-IE" dirty="0">
                <a:solidFill>
                  <a:srgbClr val="000000"/>
                </a:solidFill>
                <a:latin typeface="Menlo" panose="020B0609030804020204" pitchFamily="49" charset="0"/>
              </a:rPr>
              <a:t> - </a:t>
            </a:r>
            <a:r>
              <a:rPr lang="en-IE" dirty="0" err="1">
                <a:solidFill>
                  <a:srgbClr val="0070C1"/>
                </a:solidFill>
                <a:latin typeface="Menlo" panose="020B0609030804020204" pitchFamily="49" charset="0"/>
              </a:rPr>
              <a:t>margin</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top</a:t>
            </a:r>
            <a:r>
              <a:rPr lang="en-IE" dirty="0">
                <a:solidFill>
                  <a:srgbClr val="000000"/>
                </a:solidFill>
                <a:latin typeface="Menlo" panose="020B0609030804020204" pitchFamily="49" charset="0"/>
              </a:rPr>
              <a:t>)</a:t>
            </a:r>
          </a:p>
          <a:p>
            <a:r>
              <a:rPr lang="en-IE" dirty="0">
                <a:solidFill>
                  <a:srgbClr val="000000"/>
                </a:solidFill>
                <a:latin typeface="Menlo" panose="020B0609030804020204" pitchFamily="49" charset="0"/>
              </a:rPr>
              <a:t>})</a:t>
            </a:r>
            <a:endParaRPr lang="en-IE" b="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12985911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A122CD-F50F-BC47-B172-5492F5A4E7DD}"/>
              </a:ext>
            </a:extLst>
          </p:cNvPr>
          <p:cNvSpPr/>
          <p:nvPr/>
        </p:nvSpPr>
        <p:spPr>
          <a:xfrm>
            <a:off x="0" y="0"/>
            <a:ext cx="4054415" cy="6858000"/>
          </a:xfrm>
          <a:prstGeom prst="rect">
            <a:avLst/>
          </a:pr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Rectangle 1">
            <a:extLst>
              <a:ext uri="{FF2B5EF4-FFF2-40B4-BE49-F238E27FC236}">
                <a16:creationId xmlns:a16="http://schemas.microsoft.com/office/drawing/2014/main" id="{B9253C67-5027-8E4D-AC48-98C663160963}"/>
              </a:ext>
            </a:extLst>
          </p:cNvPr>
          <p:cNvSpPr/>
          <p:nvPr/>
        </p:nvSpPr>
        <p:spPr>
          <a:xfrm>
            <a:off x="4054072" y="612844"/>
            <a:ext cx="8137928" cy="5909310"/>
          </a:xfrm>
          <a:prstGeom prst="rect">
            <a:avLst/>
          </a:prstGeom>
        </p:spPr>
        <p:txBody>
          <a:bodyPr wrap="square">
            <a:spAutoFit/>
          </a:bodyPr>
          <a:lstStyle/>
          <a:p>
            <a:r>
              <a:rPr lang="en-IE" dirty="0">
                <a:solidFill>
                  <a:schemeClr val="bg1">
                    <a:lumMod val="75000"/>
                  </a:schemeClr>
                </a:solidFill>
                <a:latin typeface="Menlo" panose="020B0609030804020204" pitchFamily="49" charset="0"/>
              </a:rPr>
              <a:t>d3.json("</a:t>
            </a:r>
            <a:r>
              <a:rPr lang="en-IE" dirty="0" err="1">
                <a:solidFill>
                  <a:schemeClr val="bg1">
                    <a:lumMod val="75000"/>
                  </a:schemeClr>
                </a:solidFill>
                <a:latin typeface="Menlo" panose="020B0609030804020204" pitchFamily="49" charset="0"/>
              </a:rPr>
              <a:t>data.json</a:t>
            </a:r>
            <a:r>
              <a:rPr lang="en-IE" dirty="0">
                <a:solidFill>
                  <a:schemeClr val="bg1">
                    <a:lumMod val="75000"/>
                  </a:schemeClr>
                </a:solidFill>
                <a:latin typeface="Menlo" panose="020B0609030804020204" pitchFamily="49" charset="0"/>
              </a:rPr>
              <a:t>").then(data =&gt; {</a:t>
            </a:r>
          </a:p>
          <a:p>
            <a:pPr lvl="1"/>
            <a:r>
              <a:rPr lang="en-IE" dirty="0">
                <a:solidFill>
                  <a:srgbClr val="001080"/>
                </a:solidFill>
                <a:latin typeface="Menlo" panose="020B0609030804020204" pitchFamily="49" charset="0"/>
              </a:rPr>
              <a:t>data</a:t>
            </a:r>
            <a:r>
              <a:rPr lang="en-IE" dirty="0">
                <a:solidFill>
                  <a:srgbClr val="000000"/>
                </a:solidFill>
                <a:latin typeface="Menlo" panose="020B0609030804020204" pitchFamily="49" charset="0"/>
              </a:rPr>
              <a:t> = </a:t>
            </a:r>
            <a:r>
              <a:rPr lang="en-IE" dirty="0" err="1">
                <a:solidFill>
                  <a:srgbClr val="267F99"/>
                </a:solidFill>
                <a:latin typeface="Menlo" panose="020B0609030804020204" pitchFamily="49" charset="0"/>
              </a:rPr>
              <a:t>Object</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values</a:t>
            </a:r>
            <a:r>
              <a:rPr lang="en-IE" dirty="0">
                <a:solidFill>
                  <a:srgbClr val="000000"/>
                </a:solidFill>
                <a:latin typeface="Menlo" panose="020B0609030804020204" pitchFamily="49" charset="0"/>
              </a:rPr>
              <a:t>(</a:t>
            </a:r>
            <a:r>
              <a:rPr lang="en-IE" dirty="0" err="1">
                <a:solidFill>
                  <a:srgbClr val="001080"/>
                </a:solidFill>
                <a:latin typeface="Menlo" panose="020B0609030804020204" pitchFamily="49" charset="0"/>
              </a:rPr>
              <a:t>data</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worldCupWinners</a:t>
            </a:r>
            <a:r>
              <a:rPr lang="en-IE" dirty="0">
                <a:solidFill>
                  <a:srgbClr val="000000"/>
                </a:solidFill>
                <a:latin typeface="Menlo" panose="020B0609030804020204" pitchFamily="49" charset="0"/>
              </a:rPr>
              <a:t>)</a:t>
            </a:r>
          </a:p>
          <a:p>
            <a:pPr lvl="1"/>
            <a:r>
              <a:rPr lang="en-IE" dirty="0" err="1">
                <a:solidFill>
                  <a:schemeClr val="bg1">
                    <a:lumMod val="75000"/>
                  </a:schemeClr>
                </a:solidFill>
                <a:latin typeface="Menlo" panose="020B0609030804020204" pitchFamily="49" charset="0"/>
              </a:rPr>
              <a:t>console.log</a:t>
            </a:r>
            <a:r>
              <a:rPr lang="en-IE" dirty="0">
                <a:solidFill>
                  <a:schemeClr val="bg1">
                    <a:lumMod val="75000"/>
                  </a:schemeClr>
                </a:solidFill>
                <a:latin typeface="Menlo" panose="020B0609030804020204" pitchFamily="49" charset="0"/>
              </a:rPr>
              <a:t>(data)</a:t>
            </a:r>
          </a:p>
          <a:p>
            <a:pPr lvl="1"/>
            <a:br>
              <a:rPr lang="en-IE" dirty="0">
                <a:solidFill>
                  <a:srgbClr val="000000"/>
                </a:solidFill>
                <a:latin typeface="Menlo" panose="020B0609030804020204" pitchFamily="49" charset="0"/>
              </a:rPr>
            </a:br>
            <a:r>
              <a:rPr lang="en-IE" dirty="0" err="1">
                <a:solidFill>
                  <a:schemeClr val="bg1">
                    <a:lumMod val="75000"/>
                  </a:schemeClr>
                </a:solidFill>
                <a:latin typeface="Menlo" panose="020B0609030804020204" pitchFamily="49" charset="0"/>
              </a:rPr>
              <a:t>x.domain</a:t>
            </a:r>
            <a:r>
              <a:rPr lang="en-IE" dirty="0">
                <a:solidFill>
                  <a:schemeClr val="bg1">
                    <a:lumMod val="75000"/>
                  </a:schemeClr>
                </a:solidFill>
                <a:latin typeface="Menlo" panose="020B0609030804020204" pitchFamily="49" charset="0"/>
              </a:rPr>
              <a:t>(</a:t>
            </a:r>
            <a:r>
              <a:rPr lang="en-IE" dirty="0" err="1">
                <a:solidFill>
                  <a:schemeClr val="bg1">
                    <a:lumMod val="75000"/>
                  </a:schemeClr>
                </a:solidFill>
                <a:latin typeface="Menlo" panose="020B0609030804020204" pitchFamily="49" charset="0"/>
              </a:rPr>
              <a:t>data.map</a:t>
            </a:r>
            <a:r>
              <a:rPr lang="en-IE" dirty="0">
                <a:solidFill>
                  <a:schemeClr val="bg1">
                    <a:lumMod val="75000"/>
                  </a:schemeClr>
                </a:solidFill>
                <a:latin typeface="Menlo" panose="020B0609030804020204" pitchFamily="49" charset="0"/>
              </a:rPr>
              <a:t>(d =&gt; </a:t>
            </a:r>
            <a:r>
              <a:rPr lang="en-IE" dirty="0" err="1">
                <a:solidFill>
                  <a:schemeClr val="bg1">
                    <a:lumMod val="75000"/>
                  </a:schemeClr>
                </a:solidFill>
                <a:latin typeface="Menlo" panose="020B0609030804020204" pitchFamily="49" charset="0"/>
              </a:rPr>
              <a:t>d.country</a:t>
            </a:r>
            <a:r>
              <a:rPr lang="en-IE" dirty="0">
                <a:solidFill>
                  <a:schemeClr val="bg1">
                    <a:lumMod val="75000"/>
                  </a:schemeClr>
                </a:solidFill>
                <a:latin typeface="Menlo" panose="020B0609030804020204" pitchFamily="49" charset="0"/>
              </a:rPr>
              <a:t>))</a:t>
            </a:r>
          </a:p>
          <a:p>
            <a:pPr lvl="1"/>
            <a:r>
              <a:rPr lang="en-IE" dirty="0" err="1">
                <a:solidFill>
                  <a:schemeClr val="bg1">
                    <a:lumMod val="75000"/>
                  </a:schemeClr>
                </a:solidFill>
                <a:latin typeface="Menlo" panose="020B0609030804020204" pitchFamily="49" charset="0"/>
              </a:rPr>
              <a:t>y.domain</a:t>
            </a:r>
            <a:r>
              <a:rPr lang="en-IE" dirty="0">
                <a:solidFill>
                  <a:schemeClr val="bg1">
                    <a:lumMod val="75000"/>
                  </a:schemeClr>
                </a:solidFill>
                <a:latin typeface="Menlo" panose="020B0609030804020204" pitchFamily="49" charset="0"/>
              </a:rPr>
              <a:t>([0, d3.max(</a:t>
            </a:r>
            <a:r>
              <a:rPr lang="en-IE" dirty="0" err="1">
                <a:solidFill>
                  <a:schemeClr val="bg1">
                    <a:lumMod val="75000"/>
                  </a:schemeClr>
                </a:solidFill>
                <a:latin typeface="Menlo" panose="020B0609030804020204" pitchFamily="49" charset="0"/>
              </a:rPr>
              <a:t>data.map</a:t>
            </a:r>
            <a:r>
              <a:rPr lang="en-IE" dirty="0">
                <a:solidFill>
                  <a:schemeClr val="bg1">
                    <a:lumMod val="75000"/>
                  </a:schemeClr>
                </a:solidFill>
                <a:latin typeface="Menlo" panose="020B0609030804020204" pitchFamily="49" charset="0"/>
              </a:rPr>
              <a:t>(d =&gt; </a:t>
            </a:r>
            <a:r>
              <a:rPr lang="en-IE" dirty="0" err="1">
                <a:solidFill>
                  <a:schemeClr val="bg1">
                    <a:lumMod val="75000"/>
                  </a:schemeClr>
                </a:solidFill>
                <a:latin typeface="Menlo" panose="020B0609030804020204" pitchFamily="49" charset="0"/>
              </a:rPr>
              <a:t>d.titles</a:t>
            </a:r>
            <a:r>
              <a:rPr lang="en-IE" dirty="0">
                <a:solidFill>
                  <a:schemeClr val="bg1">
                    <a:lumMod val="75000"/>
                  </a:schemeClr>
                </a:solidFill>
                <a:latin typeface="Menlo" panose="020B0609030804020204" pitchFamily="49" charset="0"/>
              </a:rPr>
              <a:t>))])</a:t>
            </a:r>
          </a:p>
          <a:p>
            <a:pPr lvl="1"/>
            <a:br>
              <a:rPr lang="en-IE" dirty="0">
                <a:solidFill>
                  <a:schemeClr val="bg1">
                    <a:lumMod val="75000"/>
                  </a:schemeClr>
                </a:solidFill>
                <a:latin typeface="Menlo" panose="020B0609030804020204" pitchFamily="49" charset="0"/>
              </a:rPr>
            </a:br>
            <a:r>
              <a:rPr lang="en-IE" dirty="0" err="1">
                <a:solidFill>
                  <a:schemeClr val="bg1">
                    <a:lumMod val="75000"/>
                  </a:schemeClr>
                </a:solidFill>
                <a:latin typeface="Menlo" panose="020B0609030804020204" pitchFamily="49" charset="0"/>
              </a:rPr>
              <a:t>xAxisGroup.call</a:t>
            </a:r>
            <a:r>
              <a:rPr lang="en-IE" dirty="0">
                <a:solidFill>
                  <a:schemeClr val="bg1">
                    <a:lumMod val="75000"/>
                  </a:schemeClr>
                </a:solidFill>
                <a:latin typeface="Menlo" panose="020B0609030804020204" pitchFamily="49" charset="0"/>
              </a:rPr>
              <a:t>(</a:t>
            </a:r>
            <a:r>
              <a:rPr lang="en-IE" dirty="0" err="1">
                <a:solidFill>
                  <a:schemeClr val="bg1">
                    <a:lumMod val="75000"/>
                  </a:schemeClr>
                </a:solidFill>
                <a:latin typeface="Menlo" panose="020B0609030804020204" pitchFamily="49" charset="0"/>
              </a:rPr>
              <a:t>xAxis</a:t>
            </a:r>
            <a:r>
              <a:rPr lang="en-IE" dirty="0">
                <a:solidFill>
                  <a:schemeClr val="bg1">
                    <a:lumMod val="75000"/>
                  </a:schemeClr>
                </a:solidFill>
                <a:latin typeface="Menlo" panose="020B0609030804020204" pitchFamily="49" charset="0"/>
              </a:rPr>
              <a:t>)</a:t>
            </a:r>
          </a:p>
          <a:p>
            <a:pPr lvl="1"/>
            <a:r>
              <a:rPr lang="en-IE" dirty="0" err="1">
                <a:solidFill>
                  <a:schemeClr val="bg1">
                    <a:lumMod val="75000"/>
                  </a:schemeClr>
                </a:solidFill>
                <a:latin typeface="Menlo" panose="020B0609030804020204" pitchFamily="49" charset="0"/>
              </a:rPr>
              <a:t>yAxisGroup.call</a:t>
            </a:r>
            <a:r>
              <a:rPr lang="en-IE" dirty="0">
                <a:solidFill>
                  <a:schemeClr val="bg1">
                    <a:lumMod val="75000"/>
                  </a:schemeClr>
                </a:solidFill>
                <a:latin typeface="Menlo" panose="020B0609030804020204" pitchFamily="49" charset="0"/>
              </a:rPr>
              <a:t>(</a:t>
            </a:r>
            <a:r>
              <a:rPr lang="en-IE" dirty="0" err="1">
                <a:solidFill>
                  <a:schemeClr val="bg1">
                    <a:lumMod val="75000"/>
                  </a:schemeClr>
                </a:solidFill>
                <a:latin typeface="Menlo" panose="020B0609030804020204" pitchFamily="49" charset="0"/>
              </a:rPr>
              <a:t>yAxis.ticks</a:t>
            </a:r>
            <a:r>
              <a:rPr lang="en-IE" dirty="0">
                <a:solidFill>
                  <a:schemeClr val="bg1">
                    <a:lumMod val="75000"/>
                  </a:schemeClr>
                </a:solidFill>
                <a:latin typeface="Menlo" panose="020B0609030804020204" pitchFamily="49" charset="0"/>
              </a:rPr>
              <a:t>(5).</a:t>
            </a:r>
            <a:r>
              <a:rPr lang="en-IE" dirty="0" err="1">
                <a:solidFill>
                  <a:schemeClr val="bg1">
                    <a:lumMod val="75000"/>
                  </a:schemeClr>
                </a:solidFill>
                <a:latin typeface="Menlo" panose="020B0609030804020204" pitchFamily="49" charset="0"/>
              </a:rPr>
              <a:t>tickSize</a:t>
            </a:r>
            <a:r>
              <a:rPr lang="en-IE" dirty="0">
                <a:solidFill>
                  <a:schemeClr val="bg1">
                    <a:lumMod val="75000"/>
                  </a:schemeClr>
                </a:solidFill>
                <a:latin typeface="Menlo" panose="020B0609030804020204" pitchFamily="49" charset="0"/>
              </a:rPr>
              <a:t>(-width))</a:t>
            </a:r>
          </a:p>
          <a:p>
            <a:pPr lvl="1"/>
            <a:r>
              <a:rPr lang="en-IE" dirty="0" err="1">
                <a:solidFill>
                  <a:schemeClr val="bg1">
                    <a:lumMod val="75000"/>
                  </a:schemeClr>
                </a:solidFill>
                <a:latin typeface="Menlo" panose="020B0609030804020204" pitchFamily="49" charset="0"/>
              </a:rPr>
              <a:t>yAxisGroup.select</a:t>
            </a:r>
            <a:r>
              <a:rPr lang="en-IE" dirty="0">
                <a:solidFill>
                  <a:schemeClr val="bg1">
                    <a:lumMod val="75000"/>
                  </a:schemeClr>
                </a:solidFill>
                <a:latin typeface="Menlo" panose="020B0609030804020204" pitchFamily="49" charset="0"/>
              </a:rPr>
              <a:t>('.domain').remove()</a:t>
            </a:r>
          </a:p>
          <a:p>
            <a:pPr lvl="1"/>
            <a:br>
              <a:rPr lang="en-IE" dirty="0">
                <a:solidFill>
                  <a:schemeClr val="bg1">
                    <a:lumMod val="75000"/>
                  </a:schemeClr>
                </a:solidFill>
                <a:latin typeface="Menlo" panose="020B0609030804020204" pitchFamily="49" charset="0"/>
              </a:rPr>
            </a:br>
            <a:r>
              <a:rPr lang="en-IE" dirty="0">
                <a:solidFill>
                  <a:schemeClr val="bg1">
                    <a:lumMod val="75000"/>
                  </a:schemeClr>
                </a:solidFill>
                <a:latin typeface="Menlo" panose="020B0609030804020204" pitchFamily="49" charset="0"/>
              </a:rPr>
              <a:t>let bars = </a:t>
            </a:r>
            <a:r>
              <a:rPr lang="en-IE" dirty="0" err="1">
                <a:solidFill>
                  <a:schemeClr val="bg1">
                    <a:lumMod val="75000"/>
                  </a:schemeClr>
                </a:solidFill>
                <a:latin typeface="Menlo" panose="020B0609030804020204" pitchFamily="49" charset="0"/>
              </a:rPr>
              <a:t>elementGroup.selectAll</a:t>
            </a:r>
            <a:r>
              <a:rPr lang="en-IE" dirty="0">
                <a:solidFill>
                  <a:schemeClr val="bg1">
                    <a:lumMod val="75000"/>
                  </a:schemeClr>
                </a:solidFill>
                <a:latin typeface="Menlo" panose="020B0609030804020204" pitchFamily="49" charset="0"/>
              </a:rPr>
              <a:t>('</a:t>
            </a:r>
            <a:r>
              <a:rPr lang="en-IE" dirty="0" err="1">
                <a:solidFill>
                  <a:schemeClr val="bg1">
                    <a:lumMod val="75000"/>
                  </a:schemeClr>
                </a:solidFill>
                <a:latin typeface="Menlo" panose="020B0609030804020204" pitchFamily="49" charset="0"/>
              </a:rPr>
              <a:t>rect</a:t>
            </a:r>
            <a:r>
              <a:rPr lang="en-IE" dirty="0">
                <a:solidFill>
                  <a:schemeClr val="bg1">
                    <a:lumMod val="75000"/>
                  </a:schemeClr>
                </a:solidFill>
                <a:latin typeface="Menlo" panose="020B0609030804020204" pitchFamily="49" charset="0"/>
              </a:rPr>
              <a:t>').data(data)</a:t>
            </a:r>
          </a:p>
          <a:p>
            <a:pPr lvl="1"/>
            <a:r>
              <a:rPr lang="en-IE" dirty="0" err="1">
                <a:solidFill>
                  <a:schemeClr val="bg1">
                    <a:lumMod val="75000"/>
                  </a:schemeClr>
                </a:solidFill>
                <a:latin typeface="Menlo" panose="020B0609030804020204" pitchFamily="49" charset="0"/>
              </a:rPr>
              <a:t>bars.enter</a:t>
            </a:r>
            <a:r>
              <a:rPr lang="en-IE" dirty="0">
                <a:solidFill>
                  <a:schemeClr val="bg1">
                    <a:lumMod val="75000"/>
                  </a:schemeClr>
                </a:solidFill>
                <a:latin typeface="Menlo" panose="020B0609030804020204" pitchFamily="49" charset="0"/>
              </a:rPr>
              <a:t>().append('</a:t>
            </a:r>
            <a:r>
              <a:rPr lang="en-IE" dirty="0" err="1">
                <a:solidFill>
                  <a:schemeClr val="bg1">
                    <a:lumMod val="75000"/>
                  </a:schemeClr>
                </a:solidFill>
                <a:latin typeface="Menlo" panose="020B0609030804020204" pitchFamily="49" charset="0"/>
              </a:rPr>
              <a:t>rect</a:t>
            </a:r>
            <a:r>
              <a:rPr lang="en-IE" dirty="0">
                <a:solidFill>
                  <a:schemeClr val="bg1">
                    <a:lumMod val="75000"/>
                  </a:schemeClr>
                </a:solidFill>
                <a:latin typeface="Menlo" panose="020B0609030804020204" pitchFamily="49" charset="0"/>
              </a:rPr>
              <a:t>')</a:t>
            </a:r>
          </a:p>
          <a:p>
            <a:pPr lvl="2"/>
            <a:r>
              <a:rPr lang="en-IE" dirty="0">
                <a:solidFill>
                  <a:schemeClr val="bg1">
                    <a:lumMod val="75000"/>
                  </a:schemeClr>
                </a:solidFill>
                <a:latin typeface="Menlo" panose="020B0609030804020204" pitchFamily="49" charset="0"/>
              </a:rPr>
              <a:t>.</a:t>
            </a:r>
            <a:r>
              <a:rPr lang="en-IE" dirty="0" err="1">
                <a:solidFill>
                  <a:schemeClr val="bg1">
                    <a:lumMod val="75000"/>
                  </a:schemeClr>
                </a:solidFill>
                <a:latin typeface="Menlo" panose="020B0609030804020204" pitchFamily="49" charset="0"/>
              </a:rPr>
              <a:t>attr</a:t>
            </a:r>
            <a:r>
              <a:rPr lang="en-IE" dirty="0">
                <a:solidFill>
                  <a:schemeClr val="bg1">
                    <a:lumMod val="75000"/>
                  </a:schemeClr>
                </a:solidFill>
                <a:latin typeface="Menlo" panose="020B0609030804020204" pitchFamily="49" charset="0"/>
              </a:rPr>
              <a:t>('class', 'bar')</a:t>
            </a:r>
          </a:p>
          <a:p>
            <a:pPr lvl="2"/>
            <a:r>
              <a:rPr lang="en-IE" dirty="0">
                <a:solidFill>
                  <a:schemeClr val="bg1">
                    <a:lumMod val="75000"/>
                  </a:schemeClr>
                </a:solidFill>
                <a:latin typeface="Menlo" panose="020B0609030804020204" pitchFamily="49" charset="0"/>
              </a:rPr>
              <a:t>.</a:t>
            </a:r>
            <a:r>
              <a:rPr lang="en-IE" dirty="0" err="1">
                <a:solidFill>
                  <a:schemeClr val="bg1">
                    <a:lumMod val="75000"/>
                  </a:schemeClr>
                </a:solidFill>
                <a:latin typeface="Menlo" panose="020B0609030804020204" pitchFamily="49" charset="0"/>
              </a:rPr>
              <a:t>attr</a:t>
            </a:r>
            <a:r>
              <a:rPr lang="en-IE" dirty="0">
                <a:solidFill>
                  <a:schemeClr val="bg1">
                    <a:lumMod val="75000"/>
                  </a:schemeClr>
                </a:solidFill>
                <a:latin typeface="Menlo" panose="020B0609030804020204" pitchFamily="49" charset="0"/>
              </a:rPr>
              <a:t>('x', d =&gt; x(</a:t>
            </a:r>
            <a:r>
              <a:rPr lang="en-IE" dirty="0" err="1">
                <a:solidFill>
                  <a:schemeClr val="bg1">
                    <a:lumMod val="75000"/>
                  </a:schemeClr>
                </a:solidFill>
                <a:latin typeface="Menlo" panose="020B0609030804020204" pitchFamily="49" charset="0"/>
              </a:rPr>
              <a:t>d.country</a:t>
            </a:r>
            <a:r>
              <a:rPr lang="en-IE" dirty="0">
                <a:solidFill>
                  <a:schemeClr val="bg1">
                    <a:lumMod val="75000"/>
                  </a:schemeClr>
                </a:solidFill>
                <a:latin typeface="Menlo" panose="020B0609030804020204" pitchFamily="49" charset="0"/>
              </a:rPr>
              <a:t>))</a:t>
            </a:r>
          </a:p>
          <a:p>
            <a:pPr lvl="2"/>
            <a:r>
              <a:rPr lang="en-IE" dirty="0">
                <a:solidFill>
                  <a:schemeClr val="bg1">
                    <a:lumMod val="75000"/>
                  </a:schemeClr>
                </a:solidFill>
                <a:latin typeface="Menlo" panose="020B0609030804020204" pitchFamily="49" charset="0"/>
              </a:rPr>
              <a:t>.</a:t>
            </a:r>
            <a:r>
              <a:rPr lang="en-IE" dirty="0" err="1">
                <a:solidFill>
                  <a:schemeClr val="bg1">
                    <a:lumMod val="75000"/>
                  </a:schemeClr>
                </a:solidFill>
                <a:latin typeface="Menlo" panose="020B0609030804020204" pitchFamily="49" charset="0"/>
              </a:rPr>
              <a:t>attr</a:t>
            </a:r>
            <a:r>
              <a:rPr lang="en-IE" dirty="0">
                <a:solidFill>
                  <a:schemeClr val="bg1">
                    <a:lumMod val="75000"/>
                  </a:schemeClr>
                </a:solidFill>
                <a:latin typeface="Menlo" panose="020B0609030804020204" pitchFamily="49" charset="0"/>
              </a:rPr>
              <a:t>('y', d =&gt; y(</a:t>
            </a:r>
            <a:r>
              <a:rPr lang="en-IE" dirty="0" err="1">
                <a:solidFill>
                  <a:schemeClr val="bg1">
                    <a:lumMod val="75000"/>
                  </a:schemeClr>
                </a:solidFill>
                <a:latin typeface="Menlo" panose="020B0609030804020204" pitchFamily="49" charset="0"/>
              </a:rPr>
              <a:t>d.titles</a:t>
            </a:r>
            <a:r>
              <a:rPr lang="en-IE" dirty="0">
                <a:solidFill>
                  <a:schemeClr val="bg1">
                    <a:lumMod val="75000"/>
                  </a:schemeClr>
                </a:solidFill>
                <a:latin typeface="Menlo" panose="020B0609030804020204" pitchFamily="49" charset="0"/>
              </a:rPr>
              <a:t>))</a:t>
            </a:r>
          </a:p>
          <a:p>
            <a:pPr lvl="2"/>
            <a:r>
              <a:rPr lang="en-IE" dirty="0">
                <a:solidFill>
                  <a:schemeClr val="bg1">
                    <a:lumMod val="75000"/>
                  </a:schemeClr>
                </a:solidFill>
                <a:latin typeface="Menlo" panose="020B0609030804020204" pitchFamily="49" charset="0"/>
              </a:rPr>
              <a:t>.</a:t>
            </a:r>
            <a:r>
              <a:rPr lang="en-IE" dirty="0" err="1">
                <a:solidFill>
                  <a:schemeClr val="bg1">
                    <a:lumMod val="75000"/>
                  </a:schemeClr>
                </a:solidFill>
                <a:latin typeface="Menlo" panose="020B0609030804020204" pitchFamily="49" charset="0"/>
              </a:rPr>
              <a:t>attr</a:t>
            </a:r>
            <a:r>
              <a:rPr lang="en-IE" dirty="0">
                <a:solidFill>
                  <a:schemeClr val="bg1">
                    <a:lumMod val="75000"/>
                  </a:schemeClr>
                </a:solidFill>
                <a:latin typeface="Menlo" panose="020B0609030804020204" pitchFamily="49" charset="0"/>
              </a:rPr>
              <a:t>('width', </a:t>
            </a:r>
            <a:r>
              <a:rPr lang="en-IE" dirty="0" err="1">
                <a:solidFill>
                  <a:schemeClr val="bg1">
                    <a:lumMod val="75000"/>
                  </a:schemeClr>
                </a:solidFill>
                <a:latin typeface="Menlo" panose="020B0609030804020204" pitchFamily="49" charset="0"/>
              </a:rPr>
              <a:t>x.bandwidth</a:t>
            </a:r>
            <a:r>
              <a:rPr lang="en-IE" dirty="0">
                <a:solidFill>
                  <a:schemeClr val="bg1">
                    <a:lumMod val="75000"/>
                  </a:schemeClr>
                </a:solidFill>
                <a:latin typeface="Menlo" panose="020B0609030804020204" pitchFamily="49" charset="0"/>
              </a:rPr>
              <a:t>())</a:t>
            </a:r>
          </a:p>
          <a:p>
            <a:pPr lvl="2"/>
            <a:r>
              <a:rPr lang="en-IE" dirty="0">
                <a:solidFill>
                  <a:schemeClr val="bg1">
                    <a:lumMod val="75000"/>
                  </a:schemeClr>
                </a:solidFill>
                <a:latin typeface="Menlo" panose="020B0609030804020204" pitchFamily="49" charset="0"/>
              </a:rPr>
              <a:t>.</a:t>
            </a:r>
            <a:r>
              <a:rPr lang="en-IE" dirty="0" err="1">
                <a:solidFill>
                  <a:schemeClr val="bg1">
                    <a:lumMod val="75000"/>
                  </a:schemeClr>
                </a:solidFill>
                <a:latin typeface="Menlo" panose="020B0609030804020204" pitchFamily="49" charset="0"/>
              </a:rPr>
              <a:t>attr</a:t>
            </a:r>
            <a:r>
              <a:rPr lang="en-IE" dirty="0">
                <a:solidFill>
                  <a:schemeClr val="bg1">
                    <a:lumMod val="75000"/>
                  </a:schemeClr>
                </a:solidFill>
                <a:latin typeface="Menlo" panose="020B0609030804020204" pitchFamily="49" charset="0"/>
              </a:rPr>
              <a:t>('height', d =&gt; </a:t>
            </a:r>
          </a:p>
          <a:p>
            <a:pPr lvl="2"/>
            <a:r>
              <a:rPr lang="en-IE" dirty="0">
                <a:solidFill>
                  <a:schemeClr val="bg1">
                    <a:lumMod val="75000"/>
                  </a:schemeClr>
                </a:solidFill>
                <a:latin typeface="Menlo" panose="020B0609030804020204" pitchFamily="49" charset="0"/>
              </a:rPr>
              <a:t>	height – </a:t>
            </a:r>
          </a:p>
          <a:p>
            <a:pPr lvl="2"/>
            <a:r>
              <a:rPr lang="en-IE" dirty="0">
                <a:solidFill>
                  <a:schemeClr val="bg1">
                    <a:lumMod val="75000"/>
                  </a:schemeClr>
                </a:solidFill>
                <a:latin typeface="Menlo" panose="020B0609030804020204" pitchFamily="49" charset="0"/>
              </a:rPr>
              <a:t>	y(</a:t>
            </a:r>
            <a:r>
              <a:rPr lang="en-IE" dirty="0" err="1">
                <a:solidFill>
                  <a:schemeClr val="bg1">
                    <a:lumMod val="75000"/>
                  </a:schemeClr>
                </a:solidFill>
                <a:latin typeface="Menlo" panose="020B0609030804020204" pitchFamily="49" charset="0"/>
              </a:rPr>
              <a:t>d.titles</a:t>
            </a:r>
            <a:r>
              <a:rPr lang="en-IE" dirty="0">
                <a:solidFill>
                  <a:schemeClr val="bg1">
                    <a:lumMod val="75000"/>
                  </a:schemeClr>
                </a:solidFill>
                <a:latin typeface="Menlo" panose="020B0609030804020204" pitchFamily="49" charset="0"/>
              </a:rPr>
              <a:t>) - </a:t>
            </a:r>
            <a:r>
              <a:rPr lang="en-IE" dirty="0" err="1">
                <a:solidFill>
                  <a:schemeClr val="bg1">
                    <a:lumMod val="75000"/>
                  </a:schemeClr>
                </a:solidFill>
                <a:latin typeface="Menlo" panose="020B0609030804020204" pitchFamily="49" charset="0"/>
              </a:rPr>
              <a:t>margin.bottom</a:t>
            </a:r>
            <a:r>
              <a:rPr lang="en-IE" dirty="0">
                <a:solidFill>
                  <a:schemeClr val="bg1">
                    <a:lumMod val="75000"/>
                  </a:schemeClr>
                </a:solidFill>
                <a:latin typeface="Menlo" panose="020B0609030804020204" pitchFamily="49" charset="0"/>
              </a:rPr>
              <a:t> - </a:t>
            </a:r>
            <a:r>
              <a:rPr lang="en-IE" dirty="0" err="1">
                <a:solidFill>
                  <a:schemeClr val="bg1">
                    <a:lumMod val="75000"/>
                  </a:schemeClr>
                </a:solidFill>
                <a:latin typeface="Menlo" panose="020B0609030804020204" pitchFamily="49" charset="0"/>
              </a:rPr>
              <a:t>margin.top</a:t>
            </a:r>
            <a:r>
              <a:rPr lang="en-IE" dirty="0">
                <a:solidFill>
                  <a:schemeClr val="bg1">
                    <a:lumMod val="75000"/>
                  </a:schemeClr>
                </a:solidFill>
                <a:latin typeface="Menlo" panose="020B0609030804020204" pitchFamily="49" charset="0"/>
              </a:rPr>
              <a:t>)</a:t>
            </a:r>
          </a:p>
          <a:p>
            <a:r>
              <a:rPr lang="en-IE" dirty="0">
                <a:solidFill>
                  <a:srgbClr val="000000"/>
                </a:solidFill>
                <a:latin typeface="Menlo" panose="020B0609030804020204" pitchFamily="49" charset="0"/>
              </a:rPr>
              <a:t>})</a:t>
            </a:r>
            <a:endParaRPr lang="en-IE" b="0" dirty="0">
              <a:solidFill>
                <a:srgbClr val="000000"/>
              </a:solidFill>
              <a:effectLst/>
              <a:latin typeface="Menlo" panose="020B0609030804020204" pitchFamily="49" charset="0"/>
            </a:endParaRPr>
          </a:p>
        </p:txBody>
      </p:sp>
      <p:sp>
        <p:nvSpPr>
          <p:cNvPr id="6" name="TextBox 5">
            <a:extLst>
              <a:ext uri="{FF2B5EF4-FFF2-40B4-BE49-F238E27FC236}">
                <a16:creationId xmlns:a16="http://schemas.microsoft.com/office/drawing/2014/main" id="{3BB13DB2-F8DE-354F-8BAE-C9ECC82FE3A7}"/>
              </a:ext>
            </a:extLst>
          </p:cNvPr>
          <p:cNvSpPr txBox="1"/>
          <p:nvPr/>
        </p:nvSpPr>
        <p:spPr>
          <a:xfrm>
            <a:off x="715820" y="1028343"/>
            <a:ext cx="2622431" cy="5078313"/>
          </a:xfrm>
          <a:prstGeom prst="rect">
            <a:avLst/>
          </a:prstGeom>
          <a:noFill/>
        </p:spPr>
        <p:txBody>
          <a:bodyPr wrap="square" rtlCol="0">
            <a:spAutoFit/>
          </a:bodyPr>
          <a:lstStyle/>
          <a:p>
            <a:r>
              <a:rPr lang="en-IE" b="1" dirty="0" err="1">
                <a:solidFill>
                  <a:schemeClr val="bg1">
                    <a:lumMod val="75000"/>
                  </a:schemeClr>
                </a:solidFill>
              </a:rPr>
              <a:t>Bloque</a:t>
            </a:r>
            <a:r>
              <a:rPr lang="en-IE" b="1" dirty="0">
                <a:solidFill>
                  <a:schemeClr val="bg1">
                    <a:lumMod val="75000"/>
                  </a:schemeClr>
                </a:solidFill>
              </a:rPr>
              <a:t> 1:</a:t>
            </a:r>
          </a:p>
          <a:p>
            <a:pPr lvl="0"/>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Constantes</a:t>
            </a:r>
            <a:endParaRPr lang="en-IE" dirty="0">
              <a:solidFill>
                <a:schemeClr val="bg1">
                  <a:lumMod val="75000"/>
                </a:schemeClr>
              </a:solidFill>
            </a:endParaRPr>
          </a:p>
          <a:p>
            <a:r>
              <a:rPr lang="en-US" dirty="0" err="1">
                <a:solidFill>
                  <a:schemeClr val="bg1">
                    <a:lumMod val="75000"/>
                  </a:schemeClr>
                </a:solidFill>
              </a:rPr>
              <a:t>Declarar</a:t>
            </a:r>
            <a:r>
              <a:rPr lang="en-US" dirty="0">
                <a:solidFill>
                  <a:schemeClr val="bg1">
                    <a:lumMod val="75000"/>
                  </a:schemeClr>
                </a:solidFill>
              </a:rPr>
              <a:t> el </a:t>
            </a:r>
            <a:r>
              <a:rPr lang="en-US" dirty="0" err="1">
                <a:solidFill>
                  <a:schemeClr val="bg1">
                    <a:lumMod val="75000"/>
                  </a:schemeClr>
                </a:solidFill>
              </a:rPr>
              <a:t>svg</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escala</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ejes</a:t>
            </a:r>
            <a:endParaRPr lang="en-IE" dirty="0">
              <a:solidFill>
                <a:schemeClr val="bg1">
                  <a:lumMod val="75000"/>
                </a:schemeClr>
              </a:solidFill>
            </a:endParaRPr>
          </a:p>
          <a:p>
            <a:pPr lvl="0"/>
            <a:r>
              <a:rPr lang="en-US" dirty="0">
                <a:solidFill>
                  <a:schemeClr val="bg1">
                    <a:lumMod val="75000"/>
                  </a:schemeClr>
                </a:solidFill>
              </a:rPr>
              <a:t>Tooltip</a:t>
            </a:r>
            <a:endParaRPr lang="en-IE" dirty="0">
              <a:solidFill>
                <a:schemeClr val="bg1">
                  <a:lumMod val="75000"/>
                </a:schemeClr>
              </a:solidFill>
            </a:endParaRPr>
          </a:p>
          <a:p>
            <a:r>
              <a:rPr lang="en-US" dirty="0">
                <a:solidFill>
                  <a:schemeClr val="bg1">
                    <a:lumMod val="75000"/>
                  </a:schemeClr>
                </a:solidFill>
              </a:rPr>
              <a:t> </a:t>
            </a:r>
            <a:endParaRPr lang="en-IE" dirty="0">
              <a:solidFill>
                <a:schemeClr val="bg1">
                  <a:lumMod val="75000"/>
                </a:schemeClr>
              </a:solidFill>
            </a:endParaRPr>
          </a:p>
          <a:p>
            <a:r>
              <a:rPr lang="en-GB" b="1" dirty="0" err="1"/>
              <a:t>Bloque</a:t>
            </a:r>
            <a:r>
              <a:rPr lang="en-GB" b="1" dirty="0"/>
              <a:t> 2: data call</a:t>
            </a:r>
            <a:endParaRPr lang="en-IE" b="1" dirty="0"/>
          </a:p>
          <a:p>
            <a:pPr lvl="0"/>
            <a:r>
              <a:rPr lang="en-IE" dirty="0" err="1"/>
              <a:t>Formato</a:t>
            </a:r>
            <a:r>
              <a:rPr lang="en-IE" dirty="0"/>
              <a:t> de </a:t>
            </a:r>
            <a:r>
              <a:rPr lang="en-IE" dirty="0" err="1"/>
              <a:t>datos</a:t>
            </a:r>
            <a:endParaRPr lang="en-IE" dirty="0"/>
          </a:p>
          <a:p>
            <a:pPr lvl="0"/>
            <a:r>
              <a:rPr lang="en-IE" dirty="0" err="1">
                <a:solidFill>
                  <a:schemeClr val="bg1">
                    <a:lumMod val="75000"/>
                  </a:schemeClr>
                </a:solidFill>
              </a:rPr>
              <a:t>Añadir</a:t>
            </a:r>
            <a:r>
              <a:rPr lang="en-IE" dirty="0">
                <a:solidFill>
                  <a:schemeClr val="bg1">
                    <a:lumMod val="75000"/>
                  </a:schemeClr>
                </a:solidFill>
              </a:rPr>
              <a:t> el </a:t>
            </a:r>
            <a:r>
              <a:rPr lang="en-IE" dirty="0" err="1">
                <a:solidFill>
                  <a:schemeClr val="bg1">
                    <a:lumMod val="75000"/>
                  </a:schemeClr>
                </a:solidFill>
              </a:rPr>
              <a:t>dominio</a:t>
            </a:r>
            <a:r>
              <a:rPr lang="en-IE" dirty="0">
                <a:solidFill>
                  <a:schemeClr val="bg1">
                    <a:lumMod val="75000"/>
                  </a:schemeClr>
                </a:solidFill>
              </a:rPr>
              <a:t> a la </a:t>
            </a:r>
            <a:r>
              <a:rPr lang="en-IE" dirty="0" err="1">
                <a:solidFill>
                  <a:schemeClr val="bg1">
                    <a:lumMod val="75000"/>
                  </a:schemeClr>
                </a:solidFill>
              </a:rPr>
              <a:t>escala</a:t>
            </a:r>
            <a:endParaRPr lang="en-IE" dirty="0">
              <a:solidFill>
                <a:schemeClr val="bg1">
                  <a:lumMod val="75000"/>
                </a:schemeClr>
              </a:solidFill>
            </a:endParaRPr>
          </a:p>
          <a:p>
            <a:pPr lvl="0"/>
            <a:r>
              <a:rPr lang="en-IE" dirty="0" err="1">
                <a:solidFill>
                  <a:schemeClr val="bg1">
                    <a:lumMod val="75000"/>
                  </a:schemeClr>
                </a:solidFill>
              </a:rPr>
              <a:t>Llamar</a:t>
            </a:r>
            <a:r>
              <a:rPr lang="en-IE" dirty="0">
                <a:solidFill>
                  <a:schemeClr val="bg1">
                    <a:lumMod val="75000"/>
                  </a:schemeClr>
                </a:solidFill>
              </a:rPr>
              <a:t> a los </a:t>
            </a:r>
            <a:r>
              <a:rPr lang="en-IE" dirty="0" err="1">
                <a:solidFill>
                  <a:schemeClr val="bg1">
                    <a:lumMod val="75000"/>
                  </a:schemeClr>
                </a:solidFill>
              </a:rPr>
              <a:t>ejes</a:t>
            </a:r>
            <a:endParaRPr lang="en-IE" dirty="0">
              <a:solidFill>
                <a:schemeClr val="bg1">
                  <a:lumMod val="75000"/>
                </a:schemeClr>
              </a:solidFill>
            </a:endParaRPr>
          </a:p>
          <a:p>
            <a:pPr lvl="0"/>
            <a:r>
              <a:rPr lang="en-GB" dirty="0">
                <a:solidFill>
                  <a:schemeClr val="bg1">
                    <a:lumMod val="75000"/>
                  </a:schemeClr>
                </a:solidFill>
              </a:rPr>
              <a:t>Data binding </a:t>
            </a:r>
            <a:endParaRPr lang="en-IE" dirty="0">
              <a:solidFill>
                <a:schemeClr val="bg1">
                  <a:lumMod val="75000"/>
                </a:schemeClr>
              </a:solidFill>
            </a:endParaRPr>
          </a:p>
          <a:p>
            <a:pPr lvl="0"/>
            <a:r>
              <a:rPr lang="en-IE" dirty="0" err="1">
                <a:solidFill>
                  <a:schemeClr val="bg1">
                    <a:lumMod val="75000"/>
                  </a:schemeClr>
                </a:solidFill>
              </a:rPr>
              <a:t>Patrón</a:t>
            </a:r>
            <a:r>
              <a:rPr lang="en-IE" dirty="0">
                <a:solidFill>
                  <a:schemeClr val="bg1">
                    <a:lumMod val="75000"/>
                  </a:schemeClr>
                </a:solidFill>
              </a:rPr>
              <a:t> de </a:t>
            </a:r>
            <a:r>
              <a:rPr lang="en-IE" dirty="0" err="1">
                <a:solidFill>
                  <a:schemeClr val="bg1">
                    <a:lumMod val="75000"/>
                  </a:schemeClr>
                </a:solidFill>
              </a:rPr>
              <a:t>actualización</a:t>
            </a:r>
            <a:endParaRPr lang="en-IE" dirty="0">
              <a:solidFill>
                <a:schemeClr val="bg1">
                  <a:lumMod val="75000"/>
                </a:schemeClr>
              </a:solidFill>
            </a:endParaRPr>
          </a:p>
          <a:p>
            <a:r>
              <a:rPr lang="en-GB"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3:</a:t>
            </a:r>
            <a:endParaRPr lang="en-IE" b="1" dirty="0">
              <a:solidFill>
                <a:schemeClr val="bg1">
                  <a:lumMod val="75000"/>
                </a:schemeClr>
              </a:solidFill>
            </a:endParaRPr>
          </a:p>
          <a:p>
            <a:pPr lvl="0"/>
            <a:r>
              <a:rPr lang="en-IE" dirty="0" err="1">
                <a:solidFill>
                  <a:schemeClr val="bg1">
                    <a:lumMod val="75000"/>
                  </a:schemeClr>
                </a:solidFill>
              </a:rPr>
              <a:t>Definición</a:t>
            </a:r>
            <a:r>
              <a:rPr lang="en-IE" dirty="0">
                <a:solidFill>
                  <a:schemeClr val="bg1">
                    <a:lumMod val="75000"/>
                  </a:schemeClr>
                </a:solidFill>
              </a:rPr>
              <a:t> de </a:t>
            </a:r>
            <a:r>
              <a:rPr lang="en-IE" dirty="0" err="1">
                <a:solidFill>
                  <a:schemeClr val="bg1">
                    <a:lumMod val="75000"/>
                  </a:schemeClr>
                </a:solidFill>
              </a:rPr>
              <a:t>funciones</a:t>
            </a:r>
            <a:endParaRPr lang="en-IE" dirty="0">
              <a:solidFill>
                <a:schemeClr val="bg1">
                  <a:lumMod val="75000"/>
                </a:schemeClr>
              </a:solidFill>
            </a:endParaRPr>
          </a:p>
          <a:p>
            <a:endParaRPr lang="es-ES_tradnl" dirty="0"/>
          </a:p>
        </p:txBody>
      </p:sp>
    </p:spTree>
    <p:extLst>
      <p:ext uri="{BB962C8B-B14F-4D97-AF65-F5344CB8AC3E}">
        <p14:creationId xmlns:p14="http://schemas.microsoft.com/office/powerpoint/2010/main" val="4026482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A122CD-F50F-BC47-B172-5492F5A4E7DD}"/>
              </a:ext>
            </a:extLst>
          </p:cNvPr>
          <p:cNvSpPr/>
          <p:nvPr/>
        </p:nvSpPr>
        <p:spPr>
          <a:xfrm>
            <a:off x="0" y="0"/>
            <a:ext cx="4054415" cy="6858000"/>
          </a:xfrm>
          <a:prstGeom prst="rect">
            <a:avLst/>
          </a:pr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Rectangle 1">
            <a:extLst>
              <a:ext uri="{FF2B5EF4-FFF2-40B4-BE49-F238E27FC236}">
                <a16:creationId xmlns:a16="http://schemas.microsoft.com/office/drawing/2014/main" id="{B9253C67-5027-8E4D-AC48-98C663160963}"/>
              </a:ext>
            </a:extLst>
          </p:cNvPr>
          <p:cNvSpPr/>
          <p:nvPr/>
        </p:nvSpPr>
        <p:spPr>
          <a:xfrm>
            <a:off x="4054072" y="612844"/>
            <a:ext cx="8137928" cy="5909310"/>
          </a:xfrm>
          <a:prstGeom prst="rect">
            <a:avLst/>
          </a:prstGeom>
        </p:spPr>
        <p:txBody>
          <a:bodyPr wrap="square">
            <a:spAutoFit/>
          </a:bodyPr>
          <a:lstStyle/>
          <a:p>
            <a:r>
              <a:rPr lang="en-IE" dirty="0">
                <a:solidFill>
                  <a:schemeClr val="bg1">
                    <a:lumMod val="75000"/>
                  </a:schemeClr>
                </a:solidFill>
                <a:latin typeface="Menlo" panose="020B0609030804020204" pitchFamily="49" charset="0"/>
              </a:rPr>
              <a:t>d3.json("</a:t>
            </a:r>
            <a:r>
              <a:rPr lang="en-IE" dirty="0" err="1">
                <a:solidFill>
                  <a:schemeClr val="bg1">
                    <a:lumMod val="75000"/>
                  </a:schemeClr>
                </a:solidFill>
                <a:latin typeface="Menlo" panose="020B0609030804020204" pitchFamily="49" charset="0"/>
              </a:rPr>
              <a:t>data.json</a:t>
            </a:r>
            <a:r>
              <a:rPr lang="en-IE" dirty="0">
                <a:solidFill>
                  <a:schemeClr val="bg1">
                    <a:lumMod val="75000"/>
                  </a:schemeClr>
                </a:solidFill>
                <a:latin typeface="Menlo" panose="020B0609030804020204" pitchFamily="49" charset="0"/>
              </a:rPr>
              <a:t>").then(data =&gt; {</a:t>
            </a:r>
          </a:p>
          <a:p>
            <a:pPr lvl="1"/>
            <a:r>
              <a:rPr lang="en-IE" dirty="0">
                <a:solidFill>
                  <a:schemeClr val="bg1">
                    <a:lumMod val="75000"/>
                  </a:schemeClr>
                </a:solidFill>
                <a:latin typeface="Menlo" panose="020B0609030804020204" pitchFamily="49" charset="0"/>
              </a:rPr>
              <a:t>data = </a:t>
            </a:r>
            <a:r>
              <a:rPr lang="en-IE" dirty="0" err="1">
                <a:solidFill>
                  <a:schemeClr val="bg1">
                    <a:lumMod val="75000"/>
                  </a:schemeClr>
                </a:solidFill>
                <a:latin typeface="Menlo" panose="020B0609030804020204" pitchFamily="49" charset="0"/>
              </a:rPr>
              <a:t>Object.values</a:t>
            </a:r>
            <a:r>
              <a:rPr lang="en-IE" dirty="0">
                <a:solidFill>
                  <a:schemeClr val="bg1">
                    <a:lumMod val="75000"/>
                  </a:schemeClr>
                </a:solidFill>
                <a:latin typeface="Menlo" panose="020B0609030804020204" pitchFamily="49" charset="0"/>
              </a:rPr>
              <a:t>(</a:t>
            </a:r>
            <a:r>
              <a:rPr lang="en-IE" dirty="0" err="1">
                <a:solidFill>
                  <a:schemeClr val="bg1">
                    <a:lumMod val="75000"/>
                  </a:schemeClr>
                </a:solidFill>
                <a:latin typeface="Menlo" panose="020B0609030804020204" pitchFamily="49" charset="0"/>
              </a:rPr>
              <a:t>data.worldCupWinners</a:t>
            </a:r>
            <a:r>
              <a:rPr lang="en-IE" dirty="0">
                <a:solidFill>
                  <a:schemeClr val="bg1">
                    <a:lumMod val="75000"/>
                  </a:schemeClr>
                </a:solidFill>
                <a:latin typeface="Menlo" panose="020B0609030804020204" pitchFamily="49" charset="0"/>
              </a:rPr>
              <a:t>)</a:t>
            </a:r>
          </a:p>
          <a:p>
            <a:pPr lvl="1"/>
            <a:r>
              <a:rPr lang="en-IE" dirty="0" err="1">
                <a:solidFill>
                  <a:schemeClr val="bg1">
                    <a:lumMod val="75000"/>
                  </a:schemeClr>
                </a:solidFill>
                <a:latin typeface="Menlo" panose="020B0609030804020204" pitchFamily="49" charset="0"/>
              </a:rPr>
              <a:t>console.log</a:t>
            </a:r>
            <a:r>
              <a:rPr lang="en-IE" dirty="0">
                <a:solidFill>
                  <a:schemeClr val="bg1">
                    <a:lumMod val="75000"/>
                  </a:schemeClr>
                </a:solidFill>
                <a:latin typeface="Menlo" panose="020B0609030804020204" pitchFamily="49" charset="0"/>
              </a:rPr>
              <a:t>(data)</a:t>
            </a:r>
          </a:p>
          <a:p>
            <a:pPr lvl="1"/>
            <a:br>
              <a:rPr lang="en-IE" dirty="0">
                <a:solidFill>
                  <a:srgbClr val="000000"/>
                </a:solidFill>
                <a:latin typeface="Menlo" panose="020B0609030804020204" pitchFamily="49" charset="0"/>
              </a:rPr>
            </a:br>
            <a:r>
              <a:rPr lang="en-IE" dirty="0" err="1">
                <a:solidFill>
                  <a:srgbClr val="001080"/>
                </a:solidFill>
                <a:latin typeface="Menlo" panose="020B0609030804020204" pitchFamily="49" charset="0"/>
              </a:rPr>
              <a:t>x</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domain</a:t>
            </a:r>
            <a:r>
              <a:rPr lang="en-IE" dirty="0">
                <a:solidFill>
                  <a:srgbClr val="000000"/>
                </a:solidFill>
                <a:latin typeface="Menlo" panose="020B0609030804020204" pitchFamily="49" charset="0"/>
              </a:rPr>
              <a:t>(</a:t>
            </a:r>
            <a:r>
              <a:rPr lang="en-IE" dirty="0" err="1">
                <a:solidFill>
                  <a:srgbClr val="001080"/>
                </a:solidFill>
                <a:latin typeface="Menlo" panose="020B0609030804020204" pitchFamily="49" charset="0"/>
              </a:rPr>
              <a:t>data</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map</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d</a:t>
            </a:r>
            <a:r>
              <a:rPr lang="en-IE" dirty="0">
                <a:solidFill>
                  <a:srgbClr val="000000"/>
                </a:solidFill>
                <a:latin typeface="Menlo" panose="020B0609030804020204" pitchFamily="49" charset="0"/>
              </a:rPr>
              <a:t> </a:t>
            </a:r>
            <a:r>
              <a:rPr lang="en-IE" dirty="0">
                <a:solidFill>
                  <a:srgbClr val="0000FF"/>
                </a:solidFill>
                <a:latin typeface="Menlo" panose="020B0609030804020204" pitchFamily="49" charset="0"/>
              </a:rPr>
              <a:t>=&gt;</a:t>
            </a:r>
            <a:r>
              <a:rPr lang="en-IE" dirty="0">
                <a:solidFill>
                  <a:srgbClr val="000000"/>
                </a:solidFill>
                <a:latin typeface="Menlo" panose="020B0609030804020204" pitchFamily="49" charset="0"/>
              </a:rPr>
              <a:t> </a:t>
            </a:r>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country</a:t>
            </a:r>
            <a:r>
              <a:rPr lang="en-IE" dirty="0">
                <a:solidFill>
                  <a:srgbClr val="000000"/>
                </a:solidFill>
                <a:latin typeface="Menlo" panose="020B0609030804020204" pitchFamily="49" charset="0"/>
              </a:rPr>
              <a:t>))</a:t>
            </a:r>
          </a:p>
          <a:p>
            <a:pPr lvl="1"/>
            <a:r>
              <a:rPr lang="en-IE" dirty="0" err="1">
                <a:solidFill>
                  <a:srgbClr val="001080"/>
                </a:solidFill>
                <a:latin typeface="Menlo" panose="020B0609030804020204" pitchFamily="49" charset="0"/>
              </a:rPr>
              <a:t>y</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domain</a:t>
            </a:r>
            <a:r>
              <a:rPr lang="en-IE" dirty="0">
                <a:solidFill>
                  <a:srgbClr val="000000"/>
                </a:solidFill>
                <a:latin typeface="Menlo" panose="020B0609030804020204" pitchFamily="49" charset="0"/>
              </a:rPr>
              <a:t>([</a:t>
            </a:r>
            <a:r>
              <a:rPr lang="en-IE" dirty="0">
                <a:solidFill>
                  <a:srgbClr val="098658"/>
                </a:solidFill>
                <a:latin typeface="Menlo" panose="020B0609030804020204" pitchFamily="49" charset="0"/>
              </a:rPr>
              <a:t>0</a:t>
            </a:r>
            <a:r>
              <a:rPr lang="en-IE" dirty="0">
                <a:solidFill>
                  <a:srgbClr val="000000"/>
                </a:solidFill>
                <a:latin typeface="Menlo" panose="020B0609030804020204" pitchFamily="49" charset="0"/>
              </a:rPr>
              <a:t>, </a:t>
            </a:r>
            <a:r>
              <a:rPr lang="en-IE" dirty="0">
                <a:solidFill>
                  <a:srgbClr val="001080"/>
                </a:solidFill>
                <a:latin typeface="Menlo" panose="020B0609030804020204" pitchFamily="49" charset="0"/>
              </a:rPr>
              <a:t>d3</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max</a:t>
            </a:r>
            <a:r>
              <a:rPr lang="en-IE" dirty="0">
                <a:solidFill>
                  <a:srgbClr val="000000"/>
                </a:solidFill>
                <a:latin typeface="Menlo" panose="020B0609030804020204" pitchFamily="49" charset="0"/>
              </a:rPr>
              <a:t>(</a:t>
            </a:r>
            <a:r>
              <a:rPr lang="en-IE" dirty="0" err="1">
                <a:solidFill>
                  <a:srgbClr val="001080"/>
                </a:solidFill>
                <a:latin typeface="Menlo" panose="020B0609030804020204" pitchFamily="49" charset="0"/>
              </a:rPr>
              <a:t>data</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map</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d</a:t>
            </a:r>
            <a:r>
              <a:rPr lang="en-IE" dirty="0">
                <a:solidFill>
                  <a:srgbClr val="000000"/>
                </a:solidFill>
                <a:latin typeface="Menlo" panose="020B0609030804020204" pitchFamily="49" charset="0"/>
              </a:rPr>
              <a:t> </a:t>
            </a:r>
            <a:r>
              <a:rPr lang="en-IE" dirty="0">
                <a:solidFill>
                  <a:srgbClr val="0000FF"/>
                </a:solidFill>
                <a:latin typeface="Menlo" panose="020B0609030804020204" pitchFamily="49" charset="0"/>
              </a:rPr>
              <a:t>=&gt;</a:t>
            </a:r>
            <a:r>
              <a:rPr lang="en-IE" dirty="0">
                <a:solidFill>
                  <a:srgbClr val="000000"/>
                </a:solidFill>
                <a:latin typeface="Menlo" panose="020B0609030804020204" pitchFamily="49" charset="0"/>
              </a:rPr>
              <a:t> </a:t>
            </a:r>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titles</a:t>
            </a:r>
            <a:r>
              <a:rPr lang="en-IE" dirty="0">
                <a:solidFill>
                  <a:srgbClr val="000000"/>
                </a:solidFill>
                <a:latin typeface="Menlo" panose="020B0609030804020204" pitchFamily="49" charset="0"/>
              </a:rPr>
              <a:t>))])</a:t>
            </a:r>
          </a:p>
          <a:p>
            <a:pPr lvl="1"/>
            <a:br>
              <a:rPr lang="en-IE" dirty="0">
                <a:solidFill>
                  <a:srgbClr val="000000"/>
                </a:solidFill>
                <a:latin typeface="Menlo" panose="020B0609030804020204" pitchFamily="49" charset="0"/>
              </a:rPr>
            </a:br>
            <a:r>
              <a:rPr lang="en-IE" dirty="0" err="1">
                <a:solidFill>
                  <a:schemeClr val="bg1">
                    <a:lumMod val="75000"/>
                  </a:schemeClr>
                </a:solidFill>
                <a:latin typeface="Menlo" panose="020B0609030804020204" pitchFamily="49" charset="0"/>
              </a:rPr>
              <a:t>xAxisGroup.call</a:t>
            </a:r>
            <a:r>
              <a:rPr lang="en-IE" dirty="0">
                <a:solidFill>
                  <a:schemeClr val="bg1">
                    <a:lumMod val="75000"/>
                  </a:schemeClr>
                </a:solidFill>
                <a:latin typeface="Menlo" panose="020B0609030804020204" pitchFamily="49" charset="0"/>
              </a:rPr>
              <a:t>(</a:t>
            </a:r>
            <a:r>
              <a:rPr lang="en-IE" dirty="0" err="1">
                <a:solidFill>
                  <a:schemeClr val="bg1">
                    <a:lumMod val="75000"/>
                  </a:schemeClr>
                </a:solidFill>
                <a:latin typeface="Menlo" panose="020B0609030804020204" pitchFamily="49" charset="0"/>
              </a:rPr>
              <a:t>xAxis</a:t>
            </a:r>
            <a:r>
              <a:rPr lang="en-IE" dirty="0">
                <a:solidFill>
                  <a:schemeClr val="bg1">
                    <a:lumMod val="75000"/>
                  </a:schemeClr>
                </a:solidFill>
                <a:latin typeface="Menlo" panose="020B0609030804020204" pitchFamily="49" charset="0"/>
              </a:rPr>
              <a:t>)</a:t>
            </a:r>
          </a:p>
          <a:p>
            <a:pPr lvl="1"/>
            <a:r>
              <a:rPr lang="en-IE" dirty="0" err="1">
                <a:solidFill>
                  <a:schemeClr val="bg1">
                    <a:lumMod val="75000"/>
                  </a:schemeClr>
                </a:solidFill>
                <a:latin typeface="Menlo" panose="020B0609030804020204" pitchFamily="49" charset="0"/>
              </a:rPr>
              <a:t>yAxisGroup.call</a:t>
            </a:r>
            <a:r>
              <a:rPr lang="en-IE" dirty="0">
                <a:solidFill>
                  <a:schemeClr val="bg1">
                    <a:lumMod val="75000"/>
                  </a:schemeClr>
                </a:solidFill>
                <a:latin typeface="Menlo" panose="020B0609030804020204" pitchFamily="49" charset="0"/>
              </a:rPr>
              <a:t>(</a:t>
            </a:r>
            <a:r>
              <a:rPr lang="en-IE" dirty="0" err="1">
                <a:solidFill>
                  <a:schemeClr val="bg1">
                    <a:lumMod val="75000"/>
                  </a:schemeClr>
                </a:solidFill>
                <a:latin typeface="Menlo" panose="020B0609030804020204" pitchFamily="49" charset="0"/>
              </a:rPr>
              <a:t>yAxis.ticks</a:t>
            </a:r>
            <a:r>
              <a:rPr lang="en-IE" dirty="0">
                <a:solidFill>
                  <a:schemeClr val="bg1">
                    <a:lumMod val="75000"/>
                  </a:schemeClr>
                </a:solidFill>
                <a:latin typeface="Menlo" panose="020B0609030804020204" pitchFamily="49" charset="0"/>
              </a:rPr>
              <a:t>(5).</a:t>
            </a:r>
            <a:r>
              <a:rPr lang="en-IE" dirty="0" err="1">
                <a:solidFill>
                  <a:schemeClr val="bg1">
                    <a:lumMod val="75000"/>
                  </a:schemeClr>
                </a:solidFill>
                <a:latin typeface="Menlo" panose="020B0609030804020204" pitchFamily="49" charset="0"/>
              </a:rPr>
              <a:t>tickSize</a:t>
            </a:r>
            <a:r>
              <a:rPr lang="en-IE" dirty="0">
                <a:solidFill>
                  <a:schemeClr val="bg1">
                    <a:lumMod val="75000"/>
                  </a:schemeClr>
                </a:solidFill>
                <a:latin typeface="Menlo" panose="020B0609030804020204" pitchFamily="49" charset="0"/>
              </a:rPr>
              <a:t>(-width))</a:t>
            </a:r>
          </a:p>
          <a:p>
            <a:pPr lvl="1"/>
            <a:r>
              <a:rPr lang="en-IE" dirty="0" err="1">
                <a:solidFill>
                  <a:schemeClr val="bg1">
                    <a:lumMod val="75000"/>
                  </a:schemeClr>
                </a:solidFill>
                <a:latin typeface="Menlo" panose="020B0609030804020204" pitchFamily="49" charset="0"/>
              </a:rPr>
              <a:t>yAxisGroup.select</a:t>
            </a:r>
            <a:r>
              <a:rPr lang="en-IE" dirty="0">
                <a:solidFill>
                  <a:schemeClr val="bg1">
                    <a:lumMod val="75000"/>
                  </a:schemeClr>
                </a:solidFill>
                <a:latin typeface="Menlo" panose="020B0609030804020204" pitchFamily="49" charset="0"/>
              </a:rPr>
              <a:t>('.domain').remove()</a:t>
            </a:r>
          </a:p>
          <a:p>
            <a:pPr lvl="1"/>
            <a:br>
              <a:rPr lang="en-IE" dirty="0">
                <a:solidFill>
                  <a:schemeClr val="bg1">
                    <a:lumMod val="75000"/>
                  </a:schemeClr>
                </a:solidFill>
                <a:latin typeface="Menlo" panose="020B0609030804020204" pitchFamily="49" charset="0"/>
              </a:rPr>
            </a:br>
            <a:r>
              <a:rPr lang="en-IE" dirty="0">
                <a:solidFill>
                  <a:schemeClr val="bg1">
                    <a:lumMod val="75000"/>
                  </a:schemeClr>
                </a:solidFill>
                <a:latin typeface="Menlo" panose="020B0609030804020204" pitchFamily="49" charset="0"/>
              </a:rPr>
              <a:t>let bars = </a:t>
            </a:r>
            <a:r>
              <a:rPr lang="en-IE" dirty="0" err="1">
                <a:solidFill>
                  <a:schemeClr val="bg1">
                    <a:lumMod val="75000"/>
                  </a:schemeClr>
                </a:solidFill>
                <a:latin typeface="Menlo" panose="020B0609030804020204" pitchFamily="49" charset="0"/>
              </a:rPr>
              <a:t>elementGroup.selectAll</a:t>
            </a:r>
            <a:r>
              <a:rPr lang="en-IE" dirty="0">
                <a:solidFill>
                  <a:schemeClr val="bg1">
                    <a:lumMod val="75000"/>
                  </a:schemeClr>
                </a:solidFill>
                <a:latin typeface="Menlo" panose="020B0609030804020204" pitchFamily="49" charset="0"/>
              </a:rPr>
              <a:t>('</a:t>
            </a:r>
            <a:r>
              <a:rPr lang="en-IE" dirty="0" err="1">
                <a:solidFill>
                  <a:schemeClr val="bg1">
                    <a:lumMod val="75000"/>
                  </a:schemeClr>
                </a:solidFill>
                <a:latin typeface="Menlo" panose="020B0609030804020204" pitchFamily="49" charset="0"/>
              </a:rPr>
              <a:t>rect</a:t>
            </a:r>
            <a:r>
              <a:rPr lang="en-IE" dirty="0">
                <a:solidFill>
                  <a:schemeClr val="bg1">
                    <a:lumMod val="75000"/>
                  </a:schemeClr>
                </a:solidFill>
                <a:latin typeface="Menlo" panose="020B0609030804020204" pitchFamily="49" charset="0"/>
              </a:rPr>
              <a:t>').data(data)</a:t>
            </a:r>
          </a:p>
          <a:p>
            <a:pPr lvl="1"/>
            <a:r>
              <a:rPr lang="en-IE" dirty="0" err="1">
                <a:solidFill>
                  <a:schemeClr val="bg1">
                    <a:lumMod val="75000"/>
                  </a:schemeClr>
                </a:solidFill>
                <a:latin typeface="Menlo" panose="020B0609030804020204" pitchFamily="49" charset="0"/>
              </a:rPr>
              <a:t>bars.enter</a:t>
            </a:r>
            <a:r>
              <a:rPr lang="en-IE" dirty="0">
                <a:solidFill>
                  <a:schemeClr val="bg1">
                    <a:lumMod val="75000"/>
                  </a:schemeClr>
                </a:solidFill>
                <a:latin typeface="Menlo" panose="020B0609030804020204" pitchFamily="49" charset="0"/>
              </a:rPr>
              <a:t>().append('</a:t>
            </a:r>
            <a:r>
              <a:rPr lang="en-IE" dirty="0" err="1">
                <a:solidFill>
                  <a:schemeClr val="bg1">
                    <a:lumMod val="75000"/>
                  </a:schemeClr>
                </a:solidFill>
                <a:latin typeface="Menlo" panose="020B0609030804020204" pitchFamily="49" charset="0"/>
              </a:rPr>
              <a:t>rect</a:t>
            </a:r>
            <a:r>
              <a:rPr lang="en-IE" dirty="0">
                <a:solidFill>
                  <a:schemeClr val="bg1">
                    <a:lumMod val="75000"/>
                  </a:schemeClr>
                </a:solidFill>
                <a:latin typeface="Menlo" panose="020B0609030804020204" pitchFamily="49" charset="0"/>
              </a:rPr>
              <a:t>')</a:t>
            </a:r>
          </a:p>
          <a:p>
            <a:pPr lvl="2"/>
            <a:r>
              <a:rPr lang="en-IE" dirty="0">
                <a:solidFill>
                  <a:schemeClr val="bg1">
                    <a:lumMod val="75000"/>
                  </a:schemeClr>
                </a:solidFill>
                <a:latin typeface="Menlo" panose="020B0609030804020204" pitchFamily="49" charset="0"/>
              </a:rPr>
              <a:t>.</a:t>
            </a:r>
            <a:r>
              <a:rPr lang="en-IE" dirty="0" err="1">
                <a:solidFill>
                  <a:schemeClr val="bg1">
                    <a:lumMod val="75000"/>
                  </a:schemeClr>
                </a:solidFill>
                <a:latin typeface="Menlo" panose="020B0609030804020204" pitchFamily="49" charset="0"/>
              </a:rPr>
              <a:t>attr</a:t>
            </a:r>
            <a:r>
              <a:rPr lang="en-IE" dirty="0">
                <a:solidFill>
                  <a:schemeClr val="bg1">
                    <a:lumMod val="75000"/>
                  </a:schemeClr>
                </a:solidFill>
                <a:latin typeface="Menlo" panose="020B0609030804020204" pitchFamily="49" charset="0"/>
              </a:rPr>
              <a:t>('class', 'bar')</a:t>
            </a:r>
          </a:p>
          <a:p>
            <a:pPr lvl="2"/>
            <a:r>
              <a:rPr lang="en-IE" dirty="0">
                <a:solidFill>
                  <a:schemeClr val="bg1">
                    <a:lumMod val="75000"/>
                  </a:schemeClr>
                </a:solidFill>
                <a:latin typeface="Menlo" panose="020B0609030804020204" pitchFamily="49" charset="0"/>
              </a:rPr>
              <a:t>.</a:t>
            </a:r>
            <a:r>
              <a:rPr lang="en-IE" dirty="0" err="1">
                <a:solidFill>
                  <a:schemeClr val="bg1">
                    <a:lumMod val="75000"/>
                  </a:schemeClr>
                </a:solidFill>
                <a:latin typeface="Menlo" panose="020B0609030804020204" pitchFamily="49" charset="0"/>
              </a:rPr>
              <a:t>attr</a:t>
            </a:r>
            <a:r>
              <a:rPr lang="en-IE" dirty="0">
                <a:solidFill>
                  <a:schemeClr val="bg1">
                    <a:lumMod val="75000"/>
                  </a:schemeClr>
                </a:solidFill>
                <a:latin typeface="Menlo" panose="020B0609030804020204" pitchFamily="49" charset="0"/>
              </a:rPr>
              <a:t>('x', d =&gt; x(</a:t>
            </a:r>
            <a:r>
              <a:rPr lang="en-IE" dirty="0" err="1">
                <a:solidFill>
                  <a:schemeClr val="bg1">
                    <a:lumMod val="75000"/>
                  </a:schemeClr>
                </a:solidFill>
                <a:latin typeface="Menlo" panose="020B0609030804020204" pitchFamily="49" charset="0"/>
              </a:rPr>
              <a:t>d.country</a:t>
            </a:r>
            <a:r>
              <a:rPr lang="en-IE" dirty="0">
                <a:solidFill>
                  <a:schemeClr val="bg1">
                    <a:lumMod val="75000"/>
                  </a:schemeClr>
                </a:solidFill>
                <a:latin typeface="Menlo" panose="020B0609030804020204" pitchFamily="49" charset="0"/>
              </a:rPr>
              <a:t>))</a:t>
            </a:r>
          </a:p>
          <a:p>
            <a:pPr lvl="2"/>
            <a:r>
              <a:rPr lang="en-IE" dirty="0">
                <a:solidFill>
                  <a:schemeClr val="bg1">
                    <a:lumMod val="75000"/>
                  </a:schemeClr>
                </a:solidFill>
                <a:latin typeface="Menlo" panose="020B0609030804020204" pitchFamily="49" charset="0"/>
              </a:rPr>
              <a:t>.</a:t>
            </a:r>
            <a:r>
              <a:rPr lang="en-IE" dirty="0" err="1">
                <a:solidFill>
                  <a:schemeClr val="bg1">
                    <a:lumMod val="75000"/>
                  </a:schemeClr>
                </a:solidFill>
                <a:latin typeface="Menlo" panose="020B0609030804020204" pitchFamily="49" charset="0"/>
              </a:rPr>
              <a:t>attr</a:t>
            </a:r>
            <a:r>
              <a:rPr lang="en-IE" dirty="0">
                <a:solidFill>
                  <a:schemeClr val="bg1">
                    <a:lumMod val="75000"/>
                  </a:schemeClr>
                </a:solidFill>
                <a:latin typeface="Menlo" panose="020B0609030804020204" pitchFamily="49" charset="0"/>
              </a:rPr>
              <a:t>('y', d =&gt; y(</a:t>
            </a:r>
            <a:r>
              <a:rPr lang="en-IE" dirty="0" err="1">
                <a:solidFill>
                  <a:schemeClr val="bg1">
                    <a:lumMod val="75000"/>
                  </a:schemeClr>
                </a:solidFill>
                <a:latin typeface="Menlo" panose="020B0609030804020204" pitchFamily="49" charset="0"/>
              </a:rPr>
              <a:t>d.titles</a:t>
            </a:r>
            <a:r>
              <a:rPr lang="en-IE" dirty="0">
                <a:solidFill>
                  <a:schemeClr val="bg1">
                    <a:lumMod val="75000"/>
                  </a:schemeClr>
                </a:solidFill>
                <a:latin typeface="Menlo" panose="020B0609030804020204" pitchFamily="49" charset="0"/>
              </a:rPr>
              <a:t>))</a:t>
            </a:r>
          </a:p>
          <a:p>
            <a:pPr lvl="2"/>
            <a:r>
              <a:rPr lang="en-IE" dirty="0">
                <a:solidFill>
                  <a:schemeClr val="bg1">
                    <a:lumMod val="75000"/>
                  </a:schemeClr>
                </a:solidFill>
                <a:latin typeface="Menlo" panose="020B0609030804020204" pitchFamily="49" charset="0"/>
              </a:rPr>
              <a:t>.</a:t>
            </a:r>
            <a:r>
              <a:rPr lang="en-IE" dirty="0" err="1">
                <a:solidFill>
                  <a:schemeClr val="bg1">
                    <a:lumMod val="75000"/>
                  </a:schemeClr>
                </a:solidFill>
                <a:latin typeface="Menlo" panose="020B0609030804020204" pitchFamily="49" charset="0"/>
              </a:rPr>
              <a:t>attr</a:t>
            </a:r>
            <a:r>
              <a:rPr lang="en-IE" dirty="0">
                <a:solidFill>
                  <a:schemeClr val="bg1">
                    <a:lumMod val="75000"/>
                  </a:schemeClr>
                </a:solidFill>
                <a:latin typeface="Menlo" panose="020B0609030804020204" pitchFamily="49" charset="0"/>
              </a:rPr>
              <a:t>('width', </a:t>
            </a:r>
            <a:r>
              <a:rPr lang="en-IE" dirty="0" err="1">
                <a:solidFill>
                  <a:schemeClr val="bg1">
                    <a:lumMod val="75000"/>
                  </a:schemeClr>
                </a:solidFill>
                <a:latin typeface="Menlo" panose="020B0609030804020204" pitchFamily="49" charset="0"/>
              </a:rPr>
              <a:t>x.bandwidth</a:t>
            </a:r>
            <a:r>
              <a:rPr lang="en-IE" dirty="0">
                <a:solidFill>
                  <a:schemeClr val="bg1">
                    <a:lumMod val="75000"/>
                  </a:schemeClr>
                </a:solidFill>
                <a:latin typeface="Menlo" panose="020B0609030804020204" pitchFamily="49" charset="0"/>
              </a:rPr>
              <a:t>())</a:t>
            </a:r>
          </a:p>
          <a:p>
            <a:pPr lvl="2"/>
            <a:r>
              <a:rPr lang="en-IE" dirty="0">
                <a:solidFill>
                  <a:schemeClr val="bg1">
                    <a:lumMod val="75000"/>
                  </a:schemeClr>
                </a:solidFill>
                <a:latin typeface="Menlo" panose="020B0609030804020204" pitchFamily="49" charset="0"/>
              </a:rPr>
              <a:t>.</a:t>
            </a:r>
            <a:r>
              <a:rPr lang="en-IE" dirty="0" err="1">
                <a:solidFill>
                  <a:schemeClr val="bg1">
                    <a:lumMod val="75000"/>
                  </a:schemeClr>
                </a:solidFill>
                <a:latin typeface="Menlo" panose="020B0609030804020204" pitchFamily="49" charset="0"/>
              </a:rPr>
              <a:t>attr</a:t>
            </a:r>
            <a:r>
              <a:rPr lang="en-IE" dirty="0">
                <a:solidFill>
                  <a:schemeClr val="bg1">
                    <a:lumMod val="75000"/>
                  </a:schemeClr>
                </a:solidFill>
                <a:latin typeface="Menlo" panose="020B0609030804020204" pitchFamily="49" charset="0"/>
              </a:rPr>
              <a:t>('height', d =&gt; </a:t>
            </a:r>
          </a:p>
          <a:p>
            <a:pPr lvl="2"/>
            <a:r>
              <a:rPr lang="en-IE" dirty="0">
                <a:solidFill>
                  <a:schemeClr val="bg1">
                    <a:lumMod val="75000"/>
                  </a:schemeClr>
                </a:solidFill>
                <a:latin typeface="Menlo" panose="020B0609030804020204" pitchFamily="49" charset="0"/>
              </a:rPr>
              <a:t>	height – </a:t>
            </a:r>
          </a:p>
          <a:p>
            <a:pPr lvl="2"/>
            <a:r>
              <a:rPr lang="en-IE" dirty="0">
                <a:solidFill>
                  <a:schemeClr val="bg1">
                    <a:lumMod val="75000"/>
                  </a:schemeClr>
                </a:solidFill>
                <a:latin typeface="Menlo" panose="020B0609030804020204" pitchFamily="49" charset="0"/>
              </a:rPr>
              <a:t>	y(</a:t>
            </a:r>
            <a:r>
              <a:rPr lang="en-IE" dirty="0" err="1">
                <a:solidFill>
                  <a:schemeClr val="bg1">
                    <a:lumMod val="75000"/>
                  </a:schemeClr>
                </a:solidFill>
                <a:latin typeface="Menlo" panose="020B0609030804020204" pitchFamily="49" charset="0"/>
              </a:rPr>
              <a:t>d.titles</a:t>
            </a:r>
            <a:r>
              <a:rPr lang="en-IE" dirty="0">
                <a:solidFill>
                  <a:schemeClr val="bg1">
                    <a:lumMod val="75000"/>
                  </a:schemeClr>
                </a:solidFill>
                <a:latin typeface="Menlo" panose="020B0609030804020204" pitchFamily="49" charset="0"/>
              </a:rPr>
              <a:t>) - </a:t>
            </a:r>
            <a:r>
              <a:rPr lang="en-IE" dirty="0" err="1">
                <a:solidFill>
                  <a:schemeClr val="bg1">
                    <a:lumMod val="75000"/>
                  </a:schemeClr>
                </a:solidFill>
                <a:latin typeface="Menlo" panose="020B0609030804020204" pitchFamily="49" charset="0"/>
              </a:rPr>
              <a:t>margin.bottom</a:t>
            </a:r>
            <a:r>
              <a:rPr lang="en-IE" dirty="0">
                <a:solidFill>
                  <a:schemeClr val="bg1">
                    <a:lumMod val="75000"/>
                  </a:schemeClr>
                </a:solidFill>
                <a:latin typeface="Menlo" panose="020B0609030804020204" pitchFamily="49" charset="0"/>
              </a:rPr>
              <a:t> - </a:t>
            </a:r>
            <a:r>
              <a:rPr lang="en-IE" dirty="0" err="1">
                <a:solidFill>
                  <a:schemeClr val="bg1">
                    <a:lumMod val="75000"/>
                  </a:schemeClr>
                </a:solidFill>
                <a:latin typeface="Menlo" panose="020B0609030804020204" pitchFamily="49" charset="0"/>
              </a:rPr>
              <a:t>margin.top</a:t>
            </a:r>
            <a:r>
              <a:rPr lang="en-IE" dirty="0">
                <a:solidFill>
                  <a:schemeClr val="bg1">
                    <a:lumMod val="75000"/>
                  </a:schemeClr>
                </a:solidFill>
                <a:latin typeface="Menlo" panose="020B0609030804020204" pitchFamily="49" charset="0"/>
              </a:rPr>
              <a:t>)</a:t>
            </a:r>
          </a:p>
          <a:p>
            <a:r>
              <a:rPr lang="en-IE" dirty="0">
                <a:solidFill>
                  <a:schemeClr val="bg1">
                    <a:lumMod val="75000"/>
                  </a:schemeClr>
                </a:solidFill>
                <a:latin typeface="Menlo" panose="020B0609030804020204" pitchFamily="49" charset="0"/>
              </a:rPr>
              <a:t>})</a:t>
            </a:r>
            <a:endParaRPr lang="en-IE" b="0" dirty="0">
              <a:solidFill>
                <a:schemeClr val="bg1">
                  <a:lumMod val="75000"/>
                </a:schemeClr>
              </a:solidFill>
              <a:effectLst/>
              <a:latin typeface="Menlo" panose="020B0609030804020204" pitchFamily="49" charset="0"/>
            </a:endParaRPr>
          </a:p>
        </p:txBody>
      </p:sp>
      <p:sp>
        <p:nvSpPr>
          <p:cNvPr id="6" name="TextBox 5">
            <a:extLst>
              <a:ext uri="{FF2B5EF4-FFF2-40B4-BE49-F238E27FC236}">
                <a16:creationId xmlns:a16="http://schemas.microsoft.com/office/drawing/2014/main" id="{40F14C2F-AA2B-A342-9A13-32C55EFAB426}"/>
              </a:ext>
            </a:extLst>
          </p:cNvPr>
          <p:cNvSpPr txBox="1"/>
          <p:nvPr/>
        </p:nvSpPr>
        <p:spPr>
          <a:xfrm>
            <a:off x="715820" y="1028343"/>
            <a:ext cx="2622431" cy="5078313"/>
          </a:xfrm>
          <a:prstGeom prst="rect">
            <a:avLst/>
          </a:prstGeom>
          <a:noFill/>
        </p:spPr>
        <p:txBody>
          <a:bodyPr wrap="square" rtlCol="0">
            <a:spAutoFit/>
          </a:bodyPr>
          <a:lstStyle/>
          <a:p>
            <a:r>
              <a:rPr lang="en-IE" b="1" dirty="0" err="1">
                <a:solidFill>
                  <a:schemeClr val="bg1">
                    <a:lumMod val="75000"/>
                  </a:schemeClr>
                </a:solidFill>
              </a:rPr>
              <a:t>Bloque</a:t>
            </a:r>
            <a:r>
              <a:rPr lang="en-IE" b="1" dirty="0">
                <a:solidFill>
                  <a:schemeClr val="bg1">
                    <a:lumMod val="75000"/>
                  </a:schemeClr>
                </a:solidFill>
              </a:rPr>
              <a:t> 1:</a:t>
            </a:r>
          </a:p>
          <a:p>
            <a:pPr lvl="0"/>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Constantes</a:t>
            </a:r>
            <a:endParaRPr lang="en-IE" dirty="0">
              <a:solidFill>
                <a:schemeClr val="bg1">
                  <a:lumMod val="75000"/>
                </a:schemeClr>
              </a:solidFill>
            </a:endParaRPr>
          </a:p>
          <a:p>
            <a:r>
              <a:rPr lang="en-US" dirty="0" err="1">
                <a:solidFill>
                  <a:schemeClr val="bg1">
                    <a:lumMod val="75000"/>
                  </a:schemeClr>
                </a:solidFill>
              </a:rPr>
              <a:t>Declarar</a:t>
            </a:r>
            <a:r>
              <a:rPr lang="en-US" dirty="0">
                <a:solidFill>
                  <a:schemeClr val="bg1">
                    <a:lumMod val="75000"/>
                  </a:schemeClr>
                </a:solidFill>
              </a:rPr>
              <a:t> el </a:t>
            </a:r>
            <a:r>
              <a:rPr lang="en-US" dirty="0" err="1">
                <a:solidFill>
                  <a:schemeClr val="bg1">
                    <a:lumMod val="75000"/>
                  </a:schemeClr>
                </a:solidFill>
              </a:rPr>
              <a:t>svg</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escala</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ejes</a:t>
            </a:r>
            <a:endParaRPr lang="en-IE" dirty="0">
              <a:solidFill>
                <a:schemeClr val="bg1">
                  <a:lumMod val="75000"/>
                </a:schemeClr>
              </a:solidFill>
            </a:endParaRPr>
          </a:p>
          <a:p>
            <a:pPr lvl="0"/>
            <a:r>
              <a:rPr lang="en-US" dirty="0">
                <a:solidFill>
                  <a:schemeClr val="bg1">
                    <a:lumMod val="75000"/>
                  </a:schemeClr>
                </a:solidFill>
              </a:rPr>
              <a:t>Tooltip</a:t>
            </a:r>
            <a:endParaRPr lang="en-IE" dirty="0">
              <a:solidFill>
                <a:schemeClr val="bg1">
                  <a:lumMod val="75000"/>
                </a:schemeClr>
              </a:solidFill>
            </a:endParaRPr>
          </a:p>
          <a:p>
            <a:r>
              <a:rPr lang="en-US" dirty="0">
                <a:solidFill>
                  <a:schemeClr val="bg1">
                    <a:lumMod val="75000"/>
                  </a:schemeClr>
                </a:solidFill>
              </a:rPr>
              <a:t> </a:t>
            </a:r>
            <a:endParaRPr lang="en-IE" dirty="0">
              <a:solidFill>
                <a:schemeClr val="bg1">
                  <a:lumMod val="75000"/>
                </a:schemeClr>
              </a:solidFill>
            </a:endParaRPr>
          </a:p>
          <a:p>
            <a:r>
              <a:rPr lang="en-GB" b="1" dirty="0" err="1"/>
              <a:t>Bloque</a:t>
            </a:r>
            <a:r>
              <a:rPr lang="en-GB" b="1" dirty="0"/>
              <a:t> 2: data call</a:t>
            </a:r>
            <a:endParaRPr lang="en-IE" b="1" dirty="0"/>
          </a:p>
          <a:p>
            <a:pPr lvl="0"/>
            <a:r>
              <a:rPr lang="en-IE" dirty="0" err="1">
                <a:solidFill>
                  <a:schemeClr val="bg1">
                    <a:lumMod val="75000"/>
                  </a:schemeClr>
                </a:solidFill>
              </a:rPr>
              <a:t>Formato</a:t>
            </a:r>
            <a:r>
              <a:rPr lang="en-IE" dirty="0">
                <a:solidFill>
                  <a:schemeClr val="bg1">
                    <a:lumMod val="75000"/>
                  </a:schemeClr>
                </a:solidFill>
              </a:rPr>
              <a:t> de </a:t>
            </a:r>
            <a:r>
              <a:rPr lang="en-IE" dirty="0" err="1">
                <a:solidFill>
                  <a:schemeClr val="bg1">
                    <a:lumMod val="75000"/>
                  </a:schemeClr>
                </a:solidFill>
              </a:rPr>
              <a:t>datos</a:t>
            </a:r>
            <a:endParaRPr lang="en-IE" dirty="0">
              <a:solidFill>
                <a:schemeClr val="bg1">
                  <a:lumMod val="75000"/>
                </a:schemeClr>
              </a:solidFill>
            </a:endParaRPr>
          </a:p>
          <a:p>
            <a:pPr lvl="0"/>
            <a:r>
              <a:rPr lang="en-IE" dirty="0" err="1"/>
              <a:t>Añadir</a:t>
            </a:r>
            <a:r>
              <a:rPr lang="en-IE" dirty="0"/>
              <a:t> el </a:t>
            </a:r>
            <a:r>
              <a:rPr lang="en-IE" dirty="0" err="1"/>
              <a:t>dominio</a:t>
            </a:r>
            <a:r>
              <a:rPr lang="en-IE" dirty="0"/>
              <a:t> a la </a:t>
            </a:r>
            <a:r>
              <a:rPr lang="en-IE" dirty="0" err="1"/>
              <a:t>escala</a:t>
            </a:r>
            <a:endParaRPr lang="en-IE" dirty="0"/>
          </a:p>
          <a:p>
            <a:pPr lvl="0"/>
            <a:r>
              <a:rPr lang="en-IE" dirty="0" err="1">
                <a:solidFill>
                  <a:schemeClr val="bg1">
                    <a:lumMod val="75000"/>
                  </a:schemeClr>
                </a:solidFill>
              </a:rPr>
              <a:t>Llamar</a:t>
            </a:r>
            <a:r>
              <a:rPr lang="en-IE" dirty="0">
                <a:solidFill>
                  <a:schemeClr val="bg1">
                    <a:lumMod val="75000"/>
                  </a:schemeClr>
                </a:solidFill>
              </a:rPr>
              <a:t> a los </a:t>
            </a:r>
            <a:r>
              <a:rPr lang="en-IE" dirty="0" err="1">
                <a:solidFill>
                  <a:schemeClr val="bg1">
                    <a:lumMod val="75000"/>
                  </a:schemeClr>
                </a:solidFill>
              </a:rPr>
              <a:t>ejes</a:t>
            </a:r>
            <a:endParaRPr lang="en-IE" dirty="0">
              <a:solidFill>
                <a:schemeClr val="bg1">
                  <a:lumMod val="75000"/>
                </a:schemeClr>
              </a:solidFill>
            </a:endParaRPr>
          </a:p>
          <a:p>
            <a:pPr lvl="0"/>
            <a:r>
              <a:rPr lang="en-GB" dirty="0">
                <a:solidFill>
                  <a:schemeClr val="bg1">
                    <a:lumMod val="75000"/>
                  </a:schemeClr>
                </a:solidFill>
              </a:rPr>
              <a:t>Data binding </a:t>
            </a:r>
            <a:endParaRPr lang="en-IE" dirty="0">
              <a:solidFill>
                <a:schemeClr val="bg1">
                  <a:lumMod val="75000"/>
                </a:schemeClr>
              </a:solidFill>
            </a:endParaRPr>
          </a:p>
          <a:p>
            <a:pPr lvl="0"/>
            <a:r>
              <a:rPr lang="en-IE" dirty="0" err="1">
                <a:solidFill>
                  <a:schemeClr val="bg1">
                    <a:lumMod val="75000"/>
                  </a:schemeClr>
                </a:solidFill>
              </a:rPr>
              <a:t>Patrón</a:t>
            </a:r>
            <a:r>
              <a:rPr lang="en-IE" dirty="0">
                <a:solidFill>
                  <a:schemeClr val="bg1">
                    <a:lumMod val="75000"/>
                  </a:schemeClr>
                </a:solidFill>
              </a:rPr>
              <a:t> de </a:t>
            </a:r>
            <a:r>
              <a:rPr lang="en-IE" dirty="0" err="1">
                <a:solidFill>
                  <a:schemeClr val="bg1">
                    <a:lumMod val="75000"/>
                  </a:schemeClr>
                </a:solidFill>
              </a:rPr>
              <a:t>actualización</a:t>
            </a:r>
            <a:endParaRPr lang="en-IE" dirty="0">
              <a:solidFill>
                <a:schemeClr val="bg1">
                  <a:lumMod val="75000"/>
                </a:schemeClr>
              </a:solidFill>
            </a:endParaRPr>
          </a:p>
          <a:p>
            <a:r>
              <a:rPr lang="en-GB"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3:</a:t>
            </a:r>
            <a:endParaRPr lang="en-IE" b="1" dirty="0">
              <a:solidFill>
                <a:schemeClr val="bg1">
                  <a:lumMod val="75000"/>
                </a:schemeClr>
              </a:solidFill>
            </a:endParaRPr>
          </a:p>
          <a:p>
            <a:pPr lvl="0"/>
            <a:r>
              <a:rPr lang="en-IE" dirty="0" err="1">
                <a:solidFill>
                  <a:schemeClr val="bg1">
                    <a:lumMod val="75000"/>
                  </a:schemeClr>
                </a:solidFill>
              </a:rPr>
              <a:t>Definición</a:t>
            </a:r>
            <a:r>
              <a:rPr lang="en-IE" dirty="0">
                <a:solidFill>
                  <a:schemeClr val="bg1">
                    <a:lumMod val="75000"/>
                  </a:schemeClr>
                </a:solidFill>
              </a:rPr>
              <a:t> de </a:t>
            </a:r>
            <a:r>
              <a:rPr lang="en-IE" dirty="0" err="1">
                <a:solidFill>
                  <a:schemeClr val="bg1">
                    <a:lumMod val="75000"/>
                  </a:schemeClr>
                </a:solidFill>
              </a:rPr>
              <a:t>funciones</a:t>
            </a:r>
            <a:endParaRPr lang="en-IE" dirty="0">
              <a:solidFill>
                <a:schemeClr val="bg1">
                  <a:lumMod val="75000"/>
                </a:schemeClr>
              </a:solidFill>
            </a:endParaRPr>
          </a:p>
          <a:p>
            <a:endParaRPr lang="es-ES_tradnl" dirty="0"/>
          </a:p>
        </p:txBody>
      </p:sp>
    </p:spTree>
    <p:extLst>
      <p:ext uri="{BB962C8B-B14F-4D97-AF65-F5344CB8AC3E}">
        <p14:creationId xmlns:p14="http://schemas.microsoft.com/office/powerpoint/2010/main" val="42380462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A122CD-F50F-BC47-B172-5492F5A4E7DD}"/>
              </a:ext>
            </a:extLst>
          </p:cNvPr>
          <p:cNvSpPr/>
          <p:nvPr/>
        </p:nvSpPr>
        <p:spPr>
          <a:xfrm>
            <a:off x="0" y="0"/>
            <a:ext cx="4054415" cy="6858000"/>
          </a:xfrm>
          <a:prstGeom prst="rect">
            <a:avLst/>
          </a:pr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Rectangle 1">
            <a:extLst>
              <a:ext uri="{FF2B5EF4-FFF2-40B4-BE49-F238E27FC236}">
                <a16:creationId xmlns:a16="http://schemas.microsoft.com/office/drawing/2014/main" id="{B9253C67-5027-8E4D-AC48-98C663160963}"/>
              </a:ext>
            </a:extLst>
          </p:cNvPr>
          <p:cNvSpPr/>
          <p:nvPr/>
        </p:nvSpPr>
        <p:spPr>
          <a:xfrm>
            <a:off x="4054072" y="612844"/>
            <a:ext cx="8137928" cy="5909310"/>
          </a:xfrm>
          <a:prstGeom prst="rect">
            <a:avLst/>
          </a:prstGeom>
        </p:spPr>
        <p:txBody>
          <a:bodyPr wrap="square">
            <a:spAutoFit/>
          </a:bodyPr>
          <a:lstStyle/>
          <a:p>
            <a:r>
              <a:rPr lang="en-IE" dirty="0">
                <a:solidFill>
                  <a:schemeClr val="bg1">
                    <a:lumMod val="75000"/>
                  </a:schemeClr>
                </a:solidFill>
                <a:latin typeface="Menlo" panose="020B0609030804020204" pitchFamily="49" charset="0"/>
              </a:rPr>
              <a:t>d3.json("</a:t>
            </a:r>
            <a:r>
              <a:rPr lang="en-IE" dirty="0" err="1">
                <a:solidFill>
                  <a:schemeClr val="bg1">
                    <a:lumMod val="75000"/>
                  </a:schemeClr>
                </a:solidFill>
                <a:latin typeface="Menlo" panose="020B0609030804020204" pitchFamily="49" charset="0"/>
              </a:rPr>
              <a:t>data.json</a:t>
            </a:r>
            <a:r>
              <a:rPr lang="en-IE" dirty="0">
                <a:solidFill>
                  <a:schemeClr val="bg1">
                    <a:lumMod val="75000"/>
                  </a:schemeClr>
                </a:solidFill>
                <a:latin typeface="Menlo" panose="020B0609030804020204" pitchFamily="49" charset="0"/>
              </a:rPr>
              <a:t>").then(data =&gt; {</a:t>
            </a:r>
          </a:p>
          <a:p>
            <a:pPr lvl="1"/>
            <a:r>
              <a:rPr lang="en-IE" dirty="0">
                <a:solidFill>
                  <a:schemeClr val="bg1">
                    <a:lumMod val="75000"/>
                  </a:schemeClr>
                </a:solidFill>
                <a:latin typeface="Menlo" panose="020B0609030804020204" pitchFamily="49" charset="0"/>
              </a:rPr>
              <a:t>data = </a:t>
            </a:r>
            <a:r>
              <a:rPr lang="en-IE" dirty="0" err="1">
                <a:solidFill>
                  <a:schemeClr val="bg1">
                    <a:lumMod val="75000"/>
                  </a:schemeClr>
                </a:solidFill>
                <a:latin typeface="Menlo" panose="020B0609030804020204" pitchFamily="49" charset="0"/>
              </a:rPr>
              <a:t>Object.values</a:t>
            </a:r>
            <a:r>
              <a:rPr lang="en-IE" dirty="0">
                <a:solidFill>
                  <a:schemeClr val="bg1">
                    <a:lumMod val="75000"/>
                  </a:schemeClr>
                </a:solidFill>
                <a:latin typeface="Menlo" panose="020B0609030804020204" pitchFamily="49" charset="0"/>
              </a:rPr>
              <a:t>(</a:t>
            </a:r>
            <a:r>
              <a:rPr lang="en-IE" dirty="0" err="1">
                <a:solidFill>
                  <a:schemeClr val="bg1">
                    <a:lumMod val="75000"/>
                  </a:schemeClr>
                </a:solidFill>
                <a:latin typeface="Menlo" panose="020B0609030804020204" pitchFamily="49" charset="0"/>
              </a:rPr>
              <a:t>data.worldCupWinners</a:t>
            </a:r>
            <a:r>
              <a:rPr lang="en-IE" dirty="0">
                <a:solidFill>
                  <a:schemeClr val="bg1">
                    <a:lumMod val="75000"/>
                  </a:schemeClr>
                </a:solidFill>
                <a:latin typeface="Menlo" panose="020B0609030804020204" pitchFamily="49" charset="0"/>
              </a:rPr>
              <a:t>)</a:t>
            </a:r>
          </a:p>
          <a:p>
            <a:pPr lvl="1"/>
            <a:r>
              <a:rPr lang="en-IE" dirty="0" err="1">
                <a:solidFill>
                  <a:schemeClr val="bg1">
                    <a:lumMod val="75000"/>
                  </a:schemeClr>
                </a:solidFill>
                <a:latin typeface="Menlo" panose="020B0609030804020204" pitchFamily="49" charset="0"/>
              </a:rPr>
              <a:t>console.log</a:t>
            </a:r>
            <a:r>
              <a:rPr lang="en-IE" dirty="0">
                <a:solidFill>
                  <a:schemeClr val="bg1">
                    <a:lumMod val="75000"/>
                  </a:schemeClr>
                </a:solidFill>
                <a:latin typeface="Menlo" panose="020B0609030804020204" pitchFamily="49" charset="0"/>
              </a:rPr>
              <a:t>(data)</a:t>
            </a:r>
          </a:p>
          <a:p>
            <a:pPr lvl="1"/>
            <a:br>
              <a:rPr lang="en-IE" dirty="0">
                <a:solidFill>
                  <a:schemeClr val="bg1">
                    <a:lumMod val="75000"/>
                  </a:schemeClr>
                </a:solidFill>
                <a:latin typeface="Menlo" panose="020B0609030804020204" pitchFamily="49" charset="0"/>
              </a:rPr>
            </a:br>
            <a:r>
              <a:rPr lang="en-IE" dirty="0" err="1">
                <a:solidFill>
                  <a:schemeClr val="bg1">
                    <a:lumMod val="75000"/>
                  </a:schemeClr>
                </a:solidFill>
                <a:latin typeface="Menlo" panose="020B0609030804020204" pitchFamily="49" charset="0"/>
              </a:rPr>
              <a:t>x.domain</a:t>
            </a:r>
            <a:r>
              <a:rPr lang="en-IE" dirty="0">
                <a:solidFill>
                  <a:schemeClr val="bg1">
                    <a:lumMod val="75000"/>
                  </a:schemeClr>
                </a:solidFill>
                <a:latin typeface="Menlo" panose="020B0609030804020204" pitchFamily="49" charset="0"/>
              </a:rPr>
              <a:t>(</a:t>
            </a:r>
            <a:r>
              <a:rPr lang="en-IE" dirty="0" err="1">
                <a:solidFill>
                  <a:schemeClr val="bg1">
                    <a:lumMod val="75000"/>
                  </a:schemeClr>
                </a:solidFill>
                <a:latin typeface="Menlo" panose="020B0609030804020204" pitchFamily="49" charset="0"/>
              </a:rPr>
              <a:t>data.map</a:t>
            </a:r>
            <a:r>
              <a:rPr lang="en-IE" dirty="0">
                <a:solidFill>
                  <a:schemeClr val="bg1">
                    <a:lumMod val="75000"/>
                  </a:schemeClr>
                </a:solidFill>
                <a:latin typeface="Menlo" panose="020B0609030804020204" pitchFamily="49" charset="0"/>
              </a:rPr>
              <a:t>(d =&gt; </a:t>
            </a:r>
            <a:r>
              <a:rPr lang="en-IE" dirty="0" err="1">
                <a:solidFill>
                  <a:schemeClr val="bg1">
                    <a:lumMod val="75000"/>
                  </a:schemeClr>
                </a:solidFill>
                <a:latin typeface="Menlo" panose="020B0609030804020204" pitchFamily="49" charset="0"/>
              </a:rPr>
              <a:t>d.country</a:t>
            </a:r>
            <a:r>
              <a:rPr lang="en-IE" dirty="0">
                <a:solidFill>
                  <a:schemeClr val="bg1">
                    <a:lumMod val="75000"/>
                  </a:schemeClr>
                </a:solidFill>
                <a:latin typeface="Menlo" panose="020B0609030804020204" pitchFamily="49" charset="0"/>
              </a:rPr>
              <a:t>))</a:t>
            </a:r>
          </a:p>
          <a:p>
            <a:pPr lvl="1"/>
            <a:r>
              <a:rPr lang="en-IE" dirty="0" err="1">
                <a:solidFill>
                  <a:schemeClr val="bg1">
                    <a:lumMod val="75000"/>
                  </a:schemeClr>
                </a:solidFill>
                <a:latin typeface="Menlo" panose="020B0609030804020204" pitchFamily="49" charset="0"/>
              </a:rPr>
              <a:t>y.domain</a:t>
            </a:r>
            <a:r>
              <a:rPr lang="en-IE" dirty="0">
                <a:solidFill>
                  <a:schemeClr val="bg1">
                    <a:lumMod val="75000"/>
                  </a:schemeClr>
                </a:solidFill>
                <a:latin typeface="Menlo" panose="020B0609030804020204" pitchFamily="49" charset="0"/>
              </a:rPr>
              <a:t>([0, d3.max(</a:t>
            </a:r>
            <a:r>
              <a:rPr lang="en-IE" dirty="0" err="1">
                <a:solidFill>
                  <a:schemeClr val="bg1">
                    <a:lumMod val="75000"/>
                  </a:schemeClr>
                </a:solidFill>
                <a:latin typeface="Menlo" panose="020B0609030804020204" pitchFamily="49" charset="0"/>
              </a:rPr>
              <a:t>data.map</a:t>
            </a:r>
            <a:r>
              <a:rPr lang="en-IE" dirty="0">
                <a:solidFill>
                  <a:schemeClr val="bg1">
                    <a:lumMod val="75000"/>
                  </a:schemeClr>
                </a:solidFill>
                <a:latin typeface="Menlo" panose="020B0609030804020204" pitchFamily="49" charset="0"/>
              </a:rPr>
              <a:t>(d =&gt; </a:t>
            </a:r>
            <a:r>
              <a:rPr lang="en-IE" dirty="0" err="1">
                <a:solidFill>
                  <a:schemeClr val="bg1">
                    <a:lumMod val="75000"/>
                  </a:schemeClr>
                </a:solidFill>
                <a:latin typeface="Menlo" panose="020B0609030804020204" pitchFamily="49" charset="0"/>
              </a:rPr>
              <a:t>d.titles</a:t>
            </a:r>
            <a:r>
              <a:rPr lang="en-IE" dirty="0">
                <a:solidFill>
                  <a:schemeClr val="bg1">
                    <a:lumMod val="75000"/>
                  </a:schemeClr>
                </a:solidFill>
                <a:latin typeface="Menlo" panose="020B0609030804020204" pitchFamily="49" charset="0"/>
              </a:rPr>
              <a:t>))])</a:t>
            </a:r>
          </a:p>
          <a:p>
            <a:pPr lvl="1"/>
            <a:br>
              <a:rPr lang="en-IE" dirty="0">
                <a:solidFill>
                  <a:srgbClr val="000000"/>
                </a:solidFill>
                <a:latin typeface="Menlo" panose="020B0609030804020204" pitchFamily="49" charset="0"/>
              </a:rPr>
            </a:br>
            <a:r>
              <a:rPr lang="en-IE" dirty="0" err="1">
                <a:solidFill>
                  <a:srgbClr val="0070C1"/>
                </a:solidFill>
                <a:latin typeface="Menlo" panose="020B0609030804020204" pitchFamily="49" charset="0"/>
              </a:rPr>
              <a:t>xAxisGroup</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call</a:t>
            </a:r>
            <a:r>
              <a:rPr lang="en-IE" dirty="0">
                <a:solidFill>
                  <a:srgbClr val="000000"/>
                </a:solidFill>
                <a:latin typeface="Menlo" panose="020B0609030804020204" pitchFamily="49" charset="0"/>
              </a:rPr>
              <a:t>(</a:t>
            </a:r>
            <a:r>
              <a:rPr lang="en-IE" dirty="0" err="1">
                <a:solidFill>
                  <a:srgbClr val="0070C1"/>
                </a:solidFill>
                <a:latin typeface="Menlo" panose="020B0609030804020204" pitchFamily="49" charset="0"/>
              </a:rPr>
              <a:t>xAxis</a:t>
            </a:r>
            <a:r>
              <a:rPr lang="en-IE" dirty="0">
                <a:solidFill>
                  <a:srgbClr val="000000"/>
                </a:solidFill>
                <a:latin typeface="Menlo" panose="020B0609030804020204" pitchFamily="49" charset="0"/>
              </a:rPr>
              <a:t>)</a:t>
            </a:r>
          </a:p>
          <a:p>
            <a:pPr lvl="1"/>
            <a:r>
              <a:rPr lang="en-IE" dirty="0" err="1">
                <a:solidFill>
                  <a:srgbClr val="0070C1"/>
                </a:solidFill>
                <a:latin typeface="Menlo" panose="020B0609030804020204" pitchFamily="49" charset="0"/>
              </a:rPr>
              <a:t>yAxisGroup</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call</a:t>
            </a:r>
            <a:r>
              <a:rPr lang="en-IE" dirty="0">
                <a:solidFill>
                  <a:srgbClr val="000000"/>
                </a:solidFill>
                <a:latin typeface="Menlo" panose="020B0609030804020204" pitchFamily="49" charset="0"/>
              </a:rPr>
              <a:t>(</a:t>
            </a:r>
            <a:r>
              <a:rPr lang="en-IE" dirty="0" err="1">
                <a:solidFill>
                  <a:srgbClr val="0070C1"/>
                </a:solidFill>
                <a:latin typeface="Menlo" panose="020B0609030804020204" pitchFamily="49" charset="0"/>
              </a:rPr>
              <a:t>yAxis</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ticks</a:t>
            </a:r>
            <a:r>
              <a:rPr lang="en-IE" dirty="0">
                <a:solidFill>
                  <a:srgbClr val="000000"/>
                </a:solidFill>
                <a:latin typeface="Menlo" panose="020B0609030804020204" pitchFamily="49" charset="0"/>
              </a:rPr>
              <a:t>(</a:t>
            </a:r>
            <a:r>
              <a:rPr lang="en-IE" dirty="0">
                <a:solidFill>
                  <a:srgbClr val="098658"/>
                </a:solidFill>
                <a:latin typeface="Menlo" panose="020B0609030804020204" pitchFamily="49" charset="0"/>
              </a:rPr>
              <a:t>5</a:t>
            </a:r>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tickSize</a:t>
            </a:r>
            <a:r>
              <a:rPr lang="en-IE" dirty="0">
                <a:solidFill>
                  <a:srgbClr val="000000"/>
                </a:solidFill>
                <a:latin typeface="Menlo" panose="020B0609030804020204" pitchFamily="49" charset="0"/>
              </a:rPr>
              <a:t>(-</a:t>
            </a:r>
            <a:r>
              <a:rPr lang="en-IE" dirty="0">
                <a:solidFill>
                  <a:srgbClr val="0070C1"/>
                </a:solidFill>
                <a:latin typeface="Menlo" panose="020B0609030804020204" pitchFamily="49" charset="0"/>
              </a:rPr>
              <a:t>width</a:t>
            </a:r>
            <a:r>
              <a:rPr lang="en-IE" dirty="0">
                <a:solidFill>
                  <a:srgbClr val="000000"/>
                </a:solidFill>
                <a:latin typeface="Menlo" panose="020B0609030804020204" pitchFamily="49" charset="0"/>
              </a:rPr>
              <a:t>))</a:t>
            </a:r>
          </a:p>
          <a:p>
            <a:pPr lvl="1"/>
            <a:r>
              <a:rPr lang="en-IE" dirty="0" err="1">
                <a:solidFill>
                  <a:srgbClr val="0070C1"/>
                </a:solidFill>
                <a:latin typeface="Menlo" panose="020B0609030804020204" pitchFamily="49" charset="0"/>
              </a:rPr>
              <a:t>yAxisGroup</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select</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'.domain'</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remove</a:t>
            </a:r>
            <a:r>
              <a:rPr lang="en-IE" dirty="0">
                <a:solidFill>
                  <a:srgbClr val="000000"/>
                </a:solidFill>
                <a:latin typeface="Menlo" panose="020B0609030804020204" pitchFamily="49" charset="0"/>
              </a:rPr>
              <a:t>()</a:t>
            </a:r>
          </a:p>
          <a:p>
            <a:pPr lvl="1"/>
            <a:br>
              <a:rPr lang="en-IE" dirty="0">
                <a:solidFill>
                  <a:srgbClr val="000000"/>
                </a:solidFill>
                <a:latin typeface="Menlo" panose="020B0609030804020204" pitchFamily="49" charset="0"/>
              </a:rPr>
            </a:br>
            <a:r>
              <a:rPr lang="en-IE" dirty="0">
                <a:solidFill>
                  <a:schemeClr val="bg1">
                    <a:lumMod val="75000"/>
                  </a:schemeClr>
                </a:solidFill>
                <a:latin typeface="Menlo" panose="020B0609030804020204" pitchFamily="49" charset="0"/>
              </a:rPr>
              <a:t>let bars = </a:t>
            </a:r>
            <a:r>
              <a:rPr lang="en-IE" dirty="0" err="1">
                <a:solidFill>
                  <a:schemeClr val="bg1">
                    <a:lumMod val="75000"/>
                  </a:schemeClr>
                </a:solidFill>
                <a:latin typeface="Menlo" panose="020B0609030804020204" pitchFamily="49" charset="0"/>
              </a:rPr>
              <a:t>elementGroup.selectAll</a:t>
            </a:r>
            <a:r>
              <a:rPr lang="en-IE" dirty="0">
                <a:solidFill>
                  <a:schemeClr val="bg1">
                    <a:lumMod val="75000"/>
                  </a:schemeClr>
                </a:solidFill>
                <a:latin typeface="Menlo" panose="020B0609030804020204" pitchFamily="49" charset="0"/>
              </a:rPr>
              <a:t>('</a:t>
            </a:r>
            <a:r>
              <a:rPr lang="en-IE" dirty="0" err="1">
                <a:solidFill>
                  <a:schemeClr val="bg1">
                    <a:lumMod val="75000"/>
                  </a:schemeClr>
                </a:solidFill>
                <a:latin typeface="Menlo" panose="020B0609030804020204" pitchFamily="49" charset="0"/>
              </a:rPr>
              <a:t>rect</a:t>
            </a:r>
            <a:r>
              <a:rPr lang="en-IE" dirty="0">
                <a:solidFill>
                  <a:schemeClr val="bg1">
                    <a:lumMod val="75000"/>
                  </a:schemeClr>
                </a:solidFill>
                <a:latin typeface="Menlo" panose="020B0609030804020204" pitchFamily="49" charset="0"/>
              </a:rPr>
              <a:t>').data(data)</a:t>
            </a:r>
          </a:p>
          <a:p>
            <a:pPr lvl="1"/>
            <a:r>
              <a:rPr lang="en-IE" dirty="0" err="1">
                <a:solidFill>
                  <a:schemeClr val="bg1">
                    <a:lumMod val="75000"/>
                  </a:schemeClr>
                </a:solidFill>
                <a:latin typeface="Menlo" panose="020B0609030804020204" pitchFamily="49" charset="0"/>
              </a:rPr>
              <a:t>bars.enter</a:t>
            </a:r>
            <a:r>
              <a:rPr lang="en-IE" dirty="0">
                <a:solidFill>
                  <a:schemeClr val="bg1">
                    <a:lumMod val="75000"/>
                  </a:schemeClr>
                </a:solidFill>
                <a:latin typeface="Menlo" panose="020B0609030804020204" pitchFamily="49" charset="0"/>
              </a:rPr>
              <a:t>().append('</a:t>
            </a:r>
            <a:r>
              <a:rPr lang="en-IE" dirty="0" err="1">
                <a:solidFill>
                  <a:schemeClr val="bg1">
                    <a:lumMod val="75000"/>
                  </a:schemeClr>
                </a:solidFill>
                <a:latin typeface="Menlo" panose="020B0609030804020204" pitchFamily="49" charset="0"/>
              </a:rPr>
              <a:t>rect</a:t>
            </a:r>
            <a:r>
              <a:rPr lang="en-IE" dirty="0">
                <a:solidFill>
                  <a:schemeClr val="bg1">
                    <a:lumMod val="75000"/>
                  </a:schemeClr>
                </a:solidFill>
                <a:latin typeface="Menlo" panose="020B0609030804020204" pitchFamily="49" charset="0"/>
              </a:rPr>
              <a:t>')</a:t>
            </a:r>
          </a:p>
          <a:p>
            <a:pPr lvl="2"/>
            <a:r>
              <a:rPr lang="en-IE" dirty="0">
                <a:solidFill>
                  <a:schemeClr val="bg1">
                    <a:lumMod val="75000"/>
                  </a:schemeClr>
                </a:solidFill>
                <a:latin typeface="Menlo" panose="020B0609030804020204" pitchFamily="49" charset="0"/>
              </a:rPr>
              <a:t>.</a:t>
            </a:r>
            <a:r>
              <a:rPr lang="en-IE" dirty="0" err="1">
                <a:solidFill>
                  <a:schemeClr val="bg1">
                    <a:lumMod val="75000"/>
                  </a:schemeClr>
                </a:solidFill>
                <a:latin typeface="Menlo" panose="020B0609030804020204" pitchFamily="49" charset="0"/>
              </a:rPr>
              <a:t>attr</a:t>
            </a:r>
            <a:r>
              <a:rPr lang="en-IE" dirty="0">
                <a:solidFill>
                  <a:schemeClr val="bg1">
                    <a:lumMod val="75000"/>
                  </a:schemeClr>
                </a:solidFill>
                <a:latin typeface="Menlo" panose="020B0609030804020204" pitchFamily="49" charset="0"/>
              </a:rPr>
              <a:t>('class', 'bar')</a:t>
            </a:r>
          </a:p>
          <a:p>
            <a:pPr lvl="2"/>
            <a:r>
              <a:rPr lang="en-IE" dirty="0">
                <a:solidFill>
                  <a:schemeClr val="bg1">
                    <a:lumMod val="75000"/>
                  </a:schemeClr>
                </a:solidFill>
                <a:latin typeface="Menlo" panose="020B0609030804020204" pitchFamily="49" charset="0"/>
              </a:rPr>
              <a:t>.</a:t>
            </a:r>
            <a:r>
              <a:rPr lang="en-IE" dirty="0" err="1">
                <a:solidFill>
                  <a:schemeClr val="bg1">
                    <a:lumMod val="75000"/>
                  </a:schemeClr>
                </a:solidFill>
                <a:latin typeface="Menlo" panose="020B0609030804020204" pitchFamily="49" charset="0"/>
              </a:rPr>
              <a:t>attr</a:t>
            </a:r>
            <a:r>
              <a:rPr lang="en-IE" dirty="0">
                <a:solidFill>
                  <a:schemeClr val="bg1">
                    <a:lumMod val="75000"/>
                  </a:schemeClr>
                </a:solidFill>
                <a:latin typeface="Menlo" panose="020B0609030804020204" pitchFamily="49" charset="0"/>
              </a:rPr>
              <a:t>('x', d =&gt; x(</a:t>
            </a:r>
            <a:r>
              <a:rPr lang="en-IE" dirty="0" err="1">
                <a:solidFill>
                  <a:schemeClr val="bg1">
                    <a:lumMod val="75000"/>
                  </a:schemeClr>
                </a:solidFill>
                <a:latin typeface="Menlo" panose="020B0609030804020204" pitchFamily="49" charset="0"/>
              </a:rPr>
              <a:t>d.country</a:t>
            </a:r>
            <a:r>
              <a:rPr lang="en-IE" dirty="0">
                <a:solidFill>
                  <a:schemeClr val="bg1">
                    <a:lumMod val="75000"/>
                  </a:schemeClr>
                </a:solidFill>
                <a:latin typeface="Menlo" panose="020B0609030804020204" pitchFamily="49" charset="0"/>
              </a:rPr>
              <a:t>))</a:t>
            </a:r>
          </a:p>
          <a:p>
            <a:pPr lvl="2"/>
            <a:r>
              <a:rPr lang="en-IE" dirty="0">
                <a:solidFill>
                  <a:schemeClr val="bg1">
                    <a:lumMod val="75000"/>
                  </a:schemeClr>
                </a:solidFill>
                <a:latin typeface="Menlo" panose="020B0609030804020204" pitchFamily="49" charset="0"/>
              </a:rPr>
              <a:t>.</a:t>
            </a:r>
            <a:r>
              <a:rPr lang="en-IE" dirty="0" err="1">
                <a:solidFill>
                  <a:schemeClr val="bg1">
                    <a:lumMod val="75000"/>
                  </a:schemeClr>
                </a:solidFill>
                <a:latin typeface="Menlo" panose="020B0609030804020204" pitchFamily="49" charset="0"/>
              </a:rPr>
              <a:t>attr</a:t>
            </a:r>
            <a:r>
              <a:rPr lang="en-IE" dirty="0">
                <a:solidFill>
                  <a:schemeClr val="bg1">
                    <a:lumMod val="75000"/>
                  </a:schemeClr>
                </a:solidFill>
                <a:latin typeface="Menlo" panose="020B0609030804020204" pitchFamily="49" charset="0"/>
              </a:rPr>
              <a:t>('y', d =&gt; y(</a:t>
            </a:r>
            <a:r>
              <a:rPr lang="en-IE" dirty="0" err="1">
                <a:solidFill>
                  <a:schemeClr val="bg1">
                    <a:lumMod val="75000"/>
                  </a:schemeClr>
                </a:solidFill>
                <a:latin typeface="Menlo" panose="020B0609030804020204" pitchFamily="49" charset="0"/>
              </a:rPr>
              <a:t>d.titles</a:t>
            </a:r>
            <a:r>
              <a:rPr lang="en-IE" dirty="0">
                <a:solidFill>
                  <a:schemeClr val="bg1">
                    <a:lumMod val="75000"/>
                  </a:schemeClr>
                </a:solidFill>
                <a:latin typeface="Menlo" panose="020B0609030804020204" pitchFamily="49" charset="0"/>
              </a:rPr>
              <a:t>))</a:t>
            </a:r>
          </a:p>
          <a:p>
            <a:pPr lvl="2"/>
            <a:r>
              <a:rPr lang="en-IE" dirty="0">
                <a:solidFill>
                  <a:schemeClr val="bg1">
                    <a:lumMod val="75000"/>
                  </a:schemeClr>
                </a:solidFill>
                <a:latin typeface="Menlo" panose="020B0609030804020204" pitchFamily="49" charset="0"/>
              </a:rPr>
              <a:t>.</a:t>
            </a:r>
            <a:r>
              <a:rPr lang="en-IE" dirty="0" err="1">
                <a:solidFill>
                  <a:schemeClr val="bg1">
                    <a:lumMod val="75000"/>
                  </a:schemeClr>
                </a:solidFill>
                <a:latin typeface="Menlo" panose="020B0609030804020204" pitchFamily="49" charset="0"/>
              </a:rPr>
              <a:t>attr</a:t>
            </a:r>
            <a:r>
              <a:rPr lang="en-IE" dirty="0">
                <a:solidFill>
                  <a:schemeClr val="bg1">
                    <a:lumMod val="75000"/>
                  </a:schemeClr>
                </a:solidFill>
                <a:latin typeface="Menlo" panose="020B0609030804020204" pitchFamily="49" charset="0"/>
              </a:rPr>
              <a:t>('width', </a:t>
            </a:r>
            <a:r>
              <a:rPr lang="en-IE" dirty="0" err="1">
                <a:solidFill>
                  <a:schemeClr val="bg1">
                    <a:lumMod val="75000"/>
                  </a:schemeClr>
                </a:solidFill>
                <a:latin typeface="Menlo" panose="020B0609030804020204" pitchFamily="49" charset="0"/>
              </a:rPr>
              <a:t>x.bandwidth</a:t>
            </a:r>
            <a:r>
              <a:rPr lang="en-IE" dirty="0">
                <a:solidFill>
                  <a:schemeClr val="bg1">
                    <a:lumMod val="75000"/>
                  </a:schemeClr>
                </a:solidFill>
                <a:latin typeface="Menlo" panose="020B0609030804020204" pitchFamily="49" charset="0"/>
              </a:rPr>
              <a:t>())</a:t>
            </a:r>
          </a:p>
          <a:p>
            <a:pPr lvl="2"/>
            <a:r>
              <a:rPr lang="en-IE" dirty="0">
                <a:solidFill>
                  <a:schemeClr val="bg1">
                    <a:lumMod val="75000"/>
                  </a:schemeClr>
                </a:solidFill>
                <a:latin typeface="Menlo" panose="020B0609030804020204" pitchFamily="49" charset="0"/>
              </a:rPr>
              <a:t>.</a:t>
            </a:r>
            <a:r>
              <a:rPr lang="en-IE" dirty="0" err="1">
                <a:solidFill>
                  <a:schemeClr val="bg1">
                    <a:lumMod val="75000"/>
                  </a:schemeClr>
                </a:solidFill>
                <a:latin typeface="Menlo" panose="020B0609030804020204" pitchFamily="49" charset="0"/>
              </a:rPr>
              <a:t>attr</a:t>
            </a:r>
            <a:r>
              <a:rPr lang="en-IE" dirty="0">
                <a:solidFill>
                  <a:schemeClr val="bg1">
                    <a:lumMod val="75000"/>
                  </a:schemeClr>
                </a:solidFill>
                <a:latin typeface="Menlo" panose="020B0609030804020204" pitchFamily="49" charset="0"/>
              </a:rPr>
              <a:t>('height', d =&gt; </a:t>
            </a:r>
          </a:p>
          <a:p>
            <a:pPr lvl="2"/>
            <a:r>
              <a:rPr lang="en-IE" dirty="0">
                <a:solidFill>
                  <a:schemeClr val="bg1">
                    <a:lumMod val="75000"/>
                  </a:schemeClr>
                </a:solidFill>
                <a:latin typeface="Menlo" panose="020B0609030804020204" pitchFamily="49" charset="0"/>
              </a:rPr>
              <a:t>	height – </a:t>
            </a:r>
          </a:p>
          <a:p>
            <a:pPr lvl="2"/>
            <a:r>
              <a:rPr lang="en-IE" dirty="0">
                <a:solidFill>
                  <a:schemeClr val="bg1">
                    <a:lumMod val="75000"/>
                  </a:schemeClr>
                </a:solidFill>
                <a:latin typeface="Menlo" panose="020B0609030804020204" pitchFamily="49" charset="0"/>
              </a:rPr>
              <a:t>	y(</a:t>
            </a:r>
            <a:r>
              <a:rPr lang="en-IE" dirty="0" err="1">
                <a:solidFill>
                  <a:schemeClr val="bg1">
                    <a:lumMod val="75000"/>
                  </a:schemeClr>
                </a:solidFill>
                <a:latin typeface="Menlo" panose="020B0609030804020204" pitchFamily="49" charset="0"/>
              </a:rPr>
              <a:t>d.titles</a:t>
            </a:r>
            <a:r>
              <a:rPr lang="en-IE" dirty="0">
                <a:solidFill>
                  <a:schemeClr val="bg1">
                    <a:lumMod val="75000"/>
                  </a:schemeClr>
                </a:solidFill>
                <a:latin typeface="Menlo" panose="020B0609030804020204" pitchFamily="49" charset="0"/>
              </a:rPr>
              <a:t>) - </a:t>
            </a:r>
            <a:r>
              <a:rPr lang="en-IE" dirty="0" err="1">
                <a:solidFill>
                  <a:schemeClr val="bg1">
                    <a:lumMod val="75000"/>
                  </a:schemeClr>
                </a:solidFill>
                <a:latin typeface="Menlo" panose="020B0609030804020204" pitchFamily="49" charset="0"/>
              </a:rPr>
              <a:t>margin.bottom</a:t>
            </a:r>
            <a:r>
              <a:rPr lang="en-IE" dirty="0">
                <a:solidFill>
                  <a:schemeClr val="bg1">
                    <a:lumMod val="75000"/>
                  </a:schemeClr>
                </a:solidFill>
                <a:latin typeface="Menlo" panose="020B0609030804020204" pitchFamily="49" charset="0"/>
              </a:rPr>
              <a:t> - </a:t>
            </a:r>
            <a:r>
              <a:rPr lang="en-IE" dirty="0" err="1">
                <a:solidFill>
                  <a:schemeClr val="bg1">
                    <a:lumMod val="75000"/>
                  </a:schemeClr>
                </a:solidFill>
                <a:latin typeface="Menlo" panose="020B0609030804020204" pitchFamily="49" charset="0"/>
              </a:rPr>
              <a:t>margin.top</a:t>
            </a:r>
            <a:r>
              <a:rPr lang="en-IE" dirty="0">
                <a:solidFill>
                  <a:schemeClr val="bg1">
                    <a:lumMod val="75000"/>
                  </a:schemeClr>
                </a:solidFill>
                <a:latin typeface="Menlo" panose="020B0609030804020204" pitchFamily="49" charset="0"/>
              </a:rPr>
              <a:t>)</a:t>
            </a:r>
          </a:p>
          <a:p>
            <a:r>
              <a:rPr lang="en-IE" dirty="0">
                <a:solidFill>
                  <a:schemeClr val="bg1">
                    <a:lumMod val="75000"/>
                  </a:schemeClr>
                </a:solidFill>
                <a:latin typeface="Menlo" panose="020B0609030804020204" pitchFamily="49" charset="0"/>
              </a:rPr>
              <a:t>})</a:t>
            </a:r>
            <a:endParaRPr lang="en-IE" b="0" dirty="0">
              <a:solidFill>
                <a:schemeClr val="bg1">
                  <a:lumMod val="75000"/>
                </a:schemeClr>
              </a:solidFill>
              <a:effectLst/>
              <a:latin typeface="Menlo" panose="020B0609030804020204" pitchFamily="49" charset="0"/>
            </a:endParaRPr>
          </a:p>
        </p:txBody>
      </p:sp>
      <p:sp>
        <p:nvSpPr>
          <p:cNvPr id="6" name="TextBox 5">
            <a:extLst>
              <a:ext uri="{FF2B5EF4-FFF2-40B4-BE49-F238E27FC236}">
                <a16:creationId xmlns:a16="http://schemas.microsoft.com/office/drawing/2014/main" id="{3C5696E5-B6B5-0343-94EA-BEBE14EE5C7D}"/>
              </a:ext>
            </a:extLst>
          </p:cNvPr>
          <p:cNvSpPr txBox="1"/>
          <p:nvPr/>
        </p:nvSpPr>
        <p:spPr>
          <a:xfrm>
            <a:off x="715820" y="1028343"/>
            <a:ext cx="2622431" cy="5078313"/>
          </a:xfrm>
          <a:prstGeom prst="rect">
            <a:avLst/>
          </a:prstGeom>
          <a:noFill/>
        </p:spPr>
        <p:txBody>
          <a:bodyPr wrap="square" rtlCol="0">
            <a:spAutoFit/>
          </a:bodyPr>
          <a:lstStyle/>
          <a:p>
            <a:r>
              <a:rPr lang="en-IE" b="1" dirty="0" err="1">
                <a:solidFill>
                  <a:schemeClr val="bg1">
                    <a:lumMod val="75000"/>
                  </a:schemeClr>
                </a:solidFill>
              </a:rPr>
              <a:t>Bloque</a:t>
            </a:r>
            <a:r>
              <a:rPr lang="en-IE" b="1" dirty="0">
                <a:solidFill>
                  <a:schemeClr val="bg1">
                    <a:lumMod val="75000"/>
                  </a:schemeClr>
                </a:solidFill>
              </a:rPr>
              <a:t> 1:</a:t>
            </a:r>
          </a:p>
          <a:p>
            <a:pPr lvl="0"/>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Constantes</a:t>
            </a:r>
            <a:endParaRPr lang="en-IE" dirty="0">
              <a:solidFill>
                <a:schemeClr val="bg1">
                  <a:lumMod val="75000"/>
                </a:schemeClr>
              </a:solidFill>
            </a:endParaRPr>
          </a:p>
          <a:p>
            <a:r>
              <a:rPr lang="en-US" dirty="0" err="1">
                <a:solidFill>
                  <a:schemeClr val="bg1">
                    <a:lumMod val="75000"/>
                  </a:schemeClr>
                </a:solidFill>
              </a:rPr>
              <a:t>Declarar</a:t>
            </a:r>
            <a:r>
              <a:rPr lang="en-US" dirty="0">
                <a:solidFill>
                  <a:schemeClr val="bg1">
                    <a:lumMod val="75000"/>
                  </a:schemeClr>
                </a:solidFill>
              </a:rPr>
              <a:t> el </a:t>
            </a:r>
            <a:r>
              <a:rPr lang="en-US" dirty="0" err="1">
                <a:solidFill>
                  <a:schemeClr val="bg1">
                    <a:lumMod val="75000"/>
                  </a:schemeClr>
                </a:solidFill>
              </a:rPr>
              <a:t>svg</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escala</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ejes</a:t>
            </a:r>
            <a:endParaRPr lang="en-IE" dirty="0">
              <a:solidFill>
                <a:schemeClr val="bg1">
                  <a:lumMod val="75000"/>
                </a:schemeClr>
              </a:solidFill>
            </a:endParaRPr>
          </a:p>
          <a:p>
            <a:pPr lvl="0"/>
            <a:r>
              <a:rPr lang="en-US" dirty="0">
                <a:solidFill>
                  <a:schemeClr val="bg1">
                    <a:lumMod val="75000"/>
                  </a:schemeClr>
                </a:solidFill>
              </a:rPr>
              <a:t>Tooltip</a:t>
            </a:r>
            <a:endParaRPr lang="en-IE" dirty="0">
              <a:solidFill>
                <a:schemeClr val="bg1">
                  <a:lumMod val="75000"/>
                </a:schemeClr>
              </a:solidFill>
            </a:endParaRPr>
          </a:p>
          <a:p>
            <a:r>
              <a:rPr lang="en-US" dirty="0">
                <a:solidFill>
                  <a:schemeClr val="bg1">
                    <a:lumMod val="75000"/>
                  </a:schemeClr>
                </a:solidFill>
              </a:rPr>
              <a:t> </a:t>
            </a:r>
            <a:endParaRPr lang="en-IE" dirty="0">
              <a:solidFill>
                <a:schemeClr val="bg1">
                  <a:lumMod val="75000"/>
                </a:schemeClr>
              </a:solidFill>
            </a:endParaRPr>
          </a:p>
          <a:p>
            <a:r>
              <a:rPr lang="en-GB" b="1" dirty="0" err="1"/>
              <a:t>Bloque</a:t>
            </a:r>
            <a:r>
              <a:rPr lang="en-GB" b="1" dirty="0"/>
              <a:t> 2: data call</a:t>
            </a:r>
            <a:endParaRPr lang="en-IE" b="1" dirty="0"/>
          </a:p>
          <a:p>
            <a:pPr lvl="0"/>
            <a:r>
              <a:rPr lang="en-IE" dirty="0" err="1">
                <a:solidFill>
                  <a:schemeClr val="bg1">
                    <a:lumMod val="75000"/>
                  </a:schemeClr>
                </a:solidFill>
              </a:rPr>
              <a:t>Formato</a:t>
            </a:r>
            <a:r>
              <a:rPr lang="en-IE" dirty="0">
                <a:solidFill>
                  <a:schemeClr val="bg1">
                    <a:lumMod val="75000"/>
                  </a:schemeClr>
                </a:solidFill>
              </a:rPr>
              <a:t> de </a:t>
            </a:r>
            <a:r>
              <a:rPr lang="en-IE" dirty="0" err="1">
                <a:solidFill>
                  <a:schemeClr val="bg1">
                    <a:lumMod val="75000"/>
                  </a:schemeClr>
                </a:solidFill>
              </a:rPr>
              <a:t>datos</a:t>
            </a:r>
            <a:endParaRPr lang="en-IE" dirty="0">
              <a:solidFill>
                <a:schemeClr val="bg1">
                  <a:lumMod val="75000"/>
                </a:schemeClr>
              </a:solidFill>
            </a:endParaRPr>
          </a:p>
          <a:p>
            <a:pPr lvl="0"/>
            <a:r>
              <a:rPr lang="en-IE" dirty="0" err="1">
                <a:solidFill>
                  <a:schemeClr val="bg1">
                    <a:lumMod val="75000"/>
                  </a:schemeClr>
                </a:solidFill>
              </a:rPr>
              <a:t>Añadir</a:t>
            </a:r>
            <a:r>
              <a:rPr lang="en-IE" dirty="0">
                <a:solidFill>
                  <a:schemeClr val="bg1">
                    <a:lumMod val="75000"/>
                  </a:schemeClr>
                </a:solidFill>
              </a:rPr>
              <a:t> el </a:t>
            </a:r>
            <a:r>
              <a:rPr lang="en-IE" dirty="0" err="1">
                <a:solidFill>
                  <a:schemeClr val="bg1">
                    <a:lumMod val="75000"/>
                  </a:schemeClr>
                </a:solidFill>
              </a:rPr>
              <a:t>dominio</a:t>
            </a:r>
            <a:r>
              <a:rPr lang="en-IE" dirty="0">
                <a:solidFill>
                  <a:schemeClr val="bg1">
                    <a:lumMod val="75000"/>
                  </a:schemeClr>
                </a:solidFill>
              </a:rPr>
              <a:t> a la </a:t>
            </a:r>
            <a:r>
              <a:rPr lang="en-IE" dirty="0" err="1">
                <a:solidFill>
                  <a:schemeClr val="bg1">
                    <a:lumMod val="75000"/>
                  </a:schemeClr>
                </a:solidFill>
              </a:rPr>
              <a:t>escala</a:t>
            </a:r>
            <a:endParaRPr lang="en-IE" dirty="0">
              <a:solidFill>
                <a:schemeClr val="bg1">
                  <a:lumMod val="75000"/>
                </a:schemeClr>
              </a:solidFill>
            </a:endParaRPr>
          </a:p>
          <a:p>
            <a:pPr lvl="0"/>
            <a:r>
              <a:rPr lang="en-IE" dirty="0" err="1"/>
              <a:t>Llamar</a:t>
            </a:r>
            <a:r>
              <a:rPr lang="en-IE" dirty="0"/>
              <a:t> a los </a:t>
            </a:r>
            <a:r>
              <a:rPr lang="en-IE" dirty="0" err="1"/>
              <a:t>ejes</a:t>
            </a:r>
            <a:endParaRPr lang="en-IE" dirty="0"/>
          </a:p>
          <a:p>
            <a:pPr lvl="0"/>
            <a:r>
              <a:rPr lang="en-GB" dirty="0">
                <a:solidFill>
                  <a:schemeClr val="bg1">
                    <a:lumMod val="75000"/>
                  </a:schemeClr>
                </a:solidFill>
              </a:rPr>
              <a:t>Data binding </a:t>
            </a:r>
            <a:endParaRPr lang="en-IE" dirty="0">
              <a:solidFill>
                <a:schemeClr val="bg1">
                  <a:lumMod val="75000"/>
                </a:schemeClr>
              </a:solidFill>
            </a:endParaRPr>
          </a:p>
          <a:p>
            <a:pPr lvl="0"/>
            <a:r>
              <a:rPr lang="en-IE" dirty="0" err="1">
                <a:solidFill>
                  <a:schemeClr val="bg1">
                    <a:lumMod val="75000"/>
                  </a:schemeClr>
                </a:solidFill>
              </a:rPr>
              <a:t>Patrón</a:t>
            </a:r>
            <a:r>
              <a:rPr lang="en-IE" dirty="0">
                <a:solidFill>
                  <a:schemeClr val="bg1">
                    <a:lumMod val="75000"/>
                  </a:schemeClr>
                </a:solidFill>
              </a:rPr>
              <a:t> de </a:t>
            </a:r>
            <a:r>
              <a:rPr lang="en-IE" dirty="0" err="1">
                <a:solidFill>
                  <a:schemeClr val="bg1">
                    <a:lumMod val="75000"/>
                  </a:schemeClr>
                </a:solidFill>
              </a:rPr>
              <a:t>actualización</a:t>
            </a:r>
            <a:endParaRPr lang="en-IE" dirty="0">
              <a:solidFill>
                <a:schemeClr val="bg1">
                  <a:lumMod val="75000"/>
                </a:schemeClr>
              </a:solidFill>
            </a:endParaRPr>
          </a:p>
          <a:p>
            <a:r>
              <a:rPr lang="en-GB"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3:</a:t>
            </a:r>
            <a:endParaRPr lang="en-IE" b="1" dirty="0">
              <a:solidFill>
                <a:schemeClr val="bg1">
                  <a:lumMod val="75000"/>
                </a:schemeClr>
              </a:solidFill>
            </a:endParaRPr>
          </a:p>
          <a:p>
            <a:pPr lvl="0"/>
            <a:r>
              <a:rPr lang="en-IE" dirty="0" err="1">
                <a:solidFill>
                  <a:schemeClr val="bg1">
                    <a:lumMod val="75000"/>
                  </a:schemeClr>
                </a:solidFill>
              </a:rPr>
              <a:t>Definición</a:t>
            </a:r>
            <a:r>
              <a:rPr lang="en-IE" dirty="0">
                <a:solidFill>
                  <a:schemeClr val="bg1">
                    <a:lumMod val="75000"/>
                  </a:schemeClr>
                </a:solidFill>
              </a:rPr>
              <a:t> de </a:t>
            </a:r>
            <a:r>
              <a:rPr lang="en-IE" dirty="0" err="1">
                <a:solidFill>
                  <a:schemeClr val="bg1">
                    <a:lumMod val="75000"/>
                  </a:schemeClr>
                </a:solidFill>
              </a:rPr>
              <a:t>funciones</a:t>
            </a:r>
            <a:endParaRPr lang="en-IE" dirty="0">
              <a:solidFill>
                <a:schemeClr val="bg1">
                  <a:lumMod val="75000"/>
                </a:schemeClr>
              </a:solidFill>
            </a:endParaRPr>
          </a:p>
          <a:p>
            <a:endParaRPr lang="es-ES_tradnl" dirty="0"/>
          </a:p>
        </p:txBody>
      </p:sp>
    </p:spTree>
    <p:extLst>
      <p:ext uri="{BB962C8B-B14F-4D97-AF65-F5344CB8AC3E}">
        <p14:creationId xmlns:p14="http://schemas.microsoft.com/office/powerpoint/2010/main" val="28661025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A122CD-F50F-BC47-B172-5492F5A4E7DD}"/>
              </a:ext>
            </a:extLst>
          </p:cNvPr>
          <p:cNvSpPr/>
          <p:nvPr/>
        </p:nvSpPr>
        <p:spPr>
          <a:xfrm>
            <a:off x="0" y="0"/>
            <a:ext cx="4054415" cy="6858000"/>
          </a:xfrm>
          <a:prstGeom prst="rect">
            <a:avLst/>
          </a:pr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Rectangle 1">
            <a:extLst>
              <a:ext uri="{FF2B5EF4-FFF2-40B4-BE49-F238E27FC236}">
                <a16:creationId xmlns:a16="http://schemas.microsoft.com/office/drawing/2014/main" id="{B9253C67-5027-8E4D-AC48-98C663160963}"/>
              </a:ext>
            </a:extLst>
          </p:cNvPr>
          <p:cNvSpPr/>
          <p:nvPr/>
        </p:nvSpPr>
        <p:spPr>
          <a:xfrm>
            <a:off x="4054072" y="612844"/>
            <a:ext cx="8137928" cy="5909310"/>
          </a:xfrm>
          <a:prstGeom prst="rect">
            <a:avLst/>
          </a:prstGeom>
        </p:spPr>
        <p:txBody>
          <a:bodyPr wrap="square">
            <a:spAutoFit/>
          </a:bodyPr>
          <a:lstStyle/>
          <a:p>
            <a:r>
              <a:rPr lang="en-IE" dirty="0">
                <a:solidFill>
                  <a:schemeClr val="bg1">
                    <a:lumMod val="75000"/>
                  </a:schemeClr>
                </a:solidFill>
                <a:latin typeface="Menlo" panose="020B0609030804020204" pitchFamily="49" charset="0"/>
              </a:rPr>
              <a:t>d3.json("</a:t>
            </a:r>
            <a:r>
              <a:rPr lang="en-IE" dirty="0" err="1">
                <a:solidFill>
                  <a:schemeClr val="bg1">
                    <a:lumMod val="75000"/>
                  </a:schemeClr>
                </a:solidFill>
                <a:latin typeface="Menlo" panose="020B0609030804020204" pitchFamily="49" charset="0"/>
              </a:rPr>
              <a:t>data.json</a:t>
            </a:r>
            <a:r>
              <a:rPr lang="en-IE" dirty="0">
                <a:solidFill>
                  <a:schemeClr val="bg1">
                    <a:lumMod val="75000"/>
                  </a:schemeClr>
                </a:solidFill>
                <a:latin typeface="Menlo" panose="020B0609030804020204" pitchFamily="49" charset="0"/>
              </a:rPr>
              <a:t>").then(data =&gt; {</a:t>
            </a:r>
          </a:p>
          <a:p>
            <a:pPr lvl="1"/>
            <a:r>
              <a:rPr lang="en-IE" dirty="0">
                <a:solidFill>
                  <a:schemeClr val="bg1">
                    <a:lumMod val="75000"/>
                  </a:schemeClr>
                </a:solidFill>
                <a:latin typeface="Menlo" panose="020B0609030804020204" pitchFamily="49" charset="0"/>
              </a:rPr>
              <a:t>data = </a:t>
            </a:r>
            <a:r>
              <a:rPr lang="en-IE" dirty="0" err="1">
                <a:solidFill>
                  <a:schemeClr val="bg1">
                    <a:lumMod val="75000"/>
                  </a:schemeClr>
                </a:solidFill>
                <a:latin typeface="Menlo" panose="020B0609030804020204" pitchFamily="49" charset="0"/>
              </a:rPr>
              <a:t>Object.values</a:t>
            </a:r>
            <a:r>
              <a:rPr lang="en-IE" dirty="0">
                <a:solidFill>
                  <a:schemeClr val="bg1">
                    <a:lumMod val="75000"/>
                  </a:schemeClr>
                </a:solidFill>
                <a:latin typeface="Menlo" panose="020B0609030804020204" pitchFamily="49" charset="0"/>
              </a:rPr>
              <a:t>(</a:t>
            </a:r>
            <a:r>
              <a:rPr lang="en-IE" dirty="0" err="1">
                <a:solidFill>
                  <a:schemeClr val="bg1">
                    <a:lumMod val="75000"/>
                  </a:schemeClr>
                </a:solidFill>
                <a:latin typeface="Menlo" panose="020B0609030804020204" pitchFamily="49" charset="0"/>
              </a:rPr>
              <a:t>data.worldCupWinners</a:t>
            </a:r>
            <a:r>
              <a:rPr lang="en-IE" dirty="0">
                <a:solidFill>
                  <a:schemeClr val="bg1">
                    <a:lumMod val="75000"/>
                  </a:schemeClr>
                </a:solidFill>
                <a:latin typeface="Menlo" panose="020B0609030804020204" pitchFamily="49" charset="0"/>
              </a:rPr>
              <a:t>)</a:t>
            </a:r>
          </a:p>
          <a:p>
            <a:pPr lvl="1"/>
            <a:r>
              <a:rPr lang="en-IE" dirty="0" err="1">
                <a:solidFill>
                  <a:schemeClr val="bg1">
                    <a:lumMod val="75000"/>
                  </a:schemeClr>
                </a:solidFill>
                <a:latin typeface="Menlo" panose="020B0609030804020204" pitchFamily="49" charset="0"/>
              </a:rPr>
              <a:t>console.log</a:t>
            </a:r>
            <a:r>
              <a:rPr lang="en-IE" dirty="0">
                <a:solidFill>
                  <a:schemeClr val="bg1">
                    <a:lumMod val="75000"/>
                  </a:schemeClr>
                </a:solidFill>
                <a:latin typeface="Menlo" panose="020B0609030804020204" pitchFamily="49" charset="0"/>
              </a:rPr>
              <a:t>(data)</a:t>
            </a:r>
          </a:p>
          <a:p>
            <a:pPr lvl="1"/>
            <a:br>
              <a:rPr lang="en-IE" dirty="0">
                <a:solidFill>
                  <a:schemeClr val="bg1">
                    <a:lumMod val="75000"/>
                  </a:schemeClr>
                </a:solidFill>
                <a:latin typeface="Menlo" panose="020B0609030804020204" pitchFamily="49" charset="0"/>
              </a:rPr>
            </a:br>
            <a:r>
              <a:rPr lang="en-IE" dirty="0" err="1">
                <a:solidFill>
                  <a:schemeClr val="bg1">
                    <a:lumMod val="75000"/>
                  </a:schemeClr>
                </a:solidFill>
                <a:latin typeface="Menlo" panose="020B0609030804020204" pitchFamily="49" charset="0"/>
              </a:rPr>
              <a:t>x.domain</a:t>
            </a:r>
            <a:r>
              <a:rPr lang="en-IE" dirty="0">
                <a:solidFill>
                  <a:schemeClr val="bg1">
                    <a:lumMod val="75000"/>
                  </a:schemeClr>
                </a:solidFill>
                <a:latin typeface="Menlo" panose="020B0609030804020204" pitchFamily="49" charset="0"/>
              </a:rPr>
              <a:t>(</a:t>
            </a:r>
            <a:r>
              <a:rPr lang="en-IE" dirty="0" err="1">
                <a:solidFill>
                  <a:schemeClr val="bg1">
                    <a:lumMod val="75000"/>
                  </a:schemeClr>
                </a:solidFill>
                <a:latin typeface="Menlo" panose="020B0609030804020204" pitchFamily="49" charset="0"/>
              </a:rPr>
              <a:t>data.map</a:t>
            </a:r>
            <a:r>
              <a:rPr lang="en-IE" dirty="0">
                <a:solidFill>
                  <a:schemeClr val="bg1">
                    <a:lumMod val="75000"/>
                  </a:schemeClr>
                </a:solidFill>
                <a:latin typeface="Menlo" panose="020B0609030804020204" pitchFamily="49" charset="0"/>
              </a:rPr>
              <a:t>(d =&gt; </a:t>
            </a:r>
            <a:r>
              <a:rPr lang="en-IE" dirty="0" err="1">
                <a:solidFill>
                  <a:schemeClr val="bg1">
                    <a:lumMod val="75000"/>
                  </a:schemeClr>
                </a:solidFill>
                <a:latin typeface="Menlo" panose="020B0609030804020204" pitchFamily="49" charset="0"/>
              </a:rPr>
              <a:t>d.country</a:t>
            </a:r>
            <a:r>
              <a:rPr lang="en-IE" dirty="0">
                <a:solidFill>
                  <a:schemeClr val="bg1">
                    <a:lumMod val="75000"/>
                  </a:schemeClr>
                </a:solidFill>
                <a:latin typeface="Menlo" panose="020B0609030804020204" pitchFamily="49" charset="0"/>
              </a:rPr>
              <a:t>))</a:t>
            </a:r>
          </a:p>
          <a:p>
            <a:pPr lvl="1"/>
            <a:r>
              <a:rPr lang="en-IE" dirty="0" err="1">
                <a:solidFill>
                  <a:schemeClr val="bg1">
                    <a:lumMod val="75000"/>
                  </a:schemeClr>
                </a:solidFill>
                <a:latin typeface="Menlo" panose="020B0609030804020204" pitchFamily="49" charset="0"/>
              </a:rPr>
              <a:t>y.domain</a:t>
            </a:r>
            <a:r>
              <a:rPr lang="en-IE" dirty="0">
                <a:solidFill>
                  <a:schemeClr val="bg1">
                    <a:lumMod val="75000"/>
                  </a:schemeClr>
                </a:solidFill>
                <a:latin typeface="Menlo" panose="020B0609030804020204" pitchFamily="49" charset="0"/>
              </a:rPr>
              <a:t>([0, d3.max(</a:t>
            </a:r>
            <a:r>
              <a:rPr lang="en-IE" dirty="0" err="1">
                <a:solidFill>
                  <a:schemeClr val="bg1">
                    <a:lumMod val="75000"/>
                  </a:schemeClr>
                </a:solidFill>
                <a:latin typeface="Menlo" panose="020B0609030804020204" pitchFamily="49" charset="0"/>
              </a:rPr>
              <a:t>data.map</a:t>
            </a:r>
            <a:r>
              <a:rPr lang="en-IE" dirty="0">
                <a:solidFill>
                  <a:schemeClr val="bg1">
                    <a:lumMod val="75000"/>
                  </a:schemeClr>
                </a:solidFill>
                <a:latin typeface="Menlo" panose="020B0609030804020204" pitchFamily="49" charset="0"/>
              </a:rPr>
              <a:t>(d =&gt; </a:t>
            </a:r>
            <a:r>
              <a:rPr lang="en-IE" dirty="0" err="1">
                <a:solidFill>
                  <a:schemeClr val="bg1">
                    <a:lumMod val="75000"/>
                  </a:schemeClr>
                </a:solidFill>
                <a:latin typeface="Menlo" panose="020B0609030804020204" pitchFamily="49" charset="0"/>
              </a:rPr>
              <a:t>d.titles</a:t>
            </a:r>
            <a:r>
              <a:rPr lang="en-IE" dirty="0">
                <a:solidFill>
                  <a:schemeClr val="bg1">
                    <a:lumMod val="75000"/>
                  </a:schemeClr>
                </a:solidFill>
                <a:latin typeface="Menlo" panose="020B0609030804020204" pitchFamily="49" charset="0"/>
              </a:rPr>
              <a:t>))])</a:t>
            </a:r>
          </a:p>
          <a:p>
            <a:pPr lvl="1"/>
            <a:br>
              <a:rPr lang="en-IE" dirty="0">
                <a:solidFill>
                  <a:schemeClr val="bg1">
                    <a:lumMod val="75000"/>
                  </a:schemeClr>
                </a:solidFill>
                <a:latin typeface="Menlo" panose="020B0609030804020204" pitchFamily="49" charset="0"/>
              </a:rPr>
            </a:br>
            <a:r>
              <a:rPr lang="en-IE" dirty="0" err="1">
                <a:solidFill>
                  <a:schemeClr val="bg1">
                    <a:lumMod val="75000"/>
                  </a:schemeClr>
                </a:solidFill>
                <a:latin typeface="Menlo" panose="020B0609030804020204" pitchFamily="49" charset="0"/>
              </a:rPr>
              <a:t>xAxisGroup.call</a:t>
            </a:r>
            <a:r>
              <a:rPr lang="en-IE" dirty="0">
                <a:solidFill>
                  <a:schemeClr val="bg1">
                    <a:lumMod val="75000"/>
                  </a:schemeClr>
                </a:solidFill>
                <a:latin typeface="Menlo" panose="020B0609030804020204" pitchFamily="49" charset="0"/>
              </a:rPr>
              <a:t>(</a:t>
            </a:r>
            <a:r>
              <a:rPr lang="en-IE" dirty="0" err="1">
                <a:solidFill>
                  <a:schemeClr val="bg1">
                    <a:lumMod val="75000"/>
                  </a:schemeClr>
                </a:solidFill>
                <a:latin typeface="Menlo" panose="020B0609030804020204" pitchFamily="49" charset="0"/>
              </a:rPr>
              <a:t>xAxis</a:t>
            </a:r>
            <a:r>
              <a:rPr lang="en-IE" dirty="0">
                <a:solidFill>
                  <a:schemeClr val="bg1">
                    <a:lumMod val="75000"/>
                  </a:schemeClr>
                </a:solidFill>
                <a:latin typeface="Menlo" panose="020B0609030804020204" pitchFamily="49" charset="0"/>
              </a:rPr>
              <a:t>)</a:t>
            </a:r>
          </a:p>
          <a:p>
            <a:pPr lvl="1"/>
            <a:r>
              <a:rPr lang="en-IE" dirty="0" err="1">
                <a:solidFill>
                  <a:schemeClr val="bg1">
                    <a:lumMod val="75000"/>
                  </a:schemeClr>
                </a:solidFill>
                <a:latin typeface="Menlo" panose="020B0609030804020204" pitchFamily="49" charset="0"/>
              </a:rPr>
              <a:t>yAxisGroup.call</a:t>
            </a:r>
            <a:r>
              <a:rPr lang="en-IE" dirty="0">
                <a:solidFill>
                  <a:schemeClr val="bg1">
                    <a:lumMod val="75000"/>
                  </a:schemeClr>
                </a:solidFill>
                <a:latin typeface="Menlo" panose="020B0609030804020204" pitchFamily="49" charset="0"/>
              </a:rPr>
              <a:t>(</a:t>
            </a:r>
            <a:r>
              <a:rPr lang="en-IE" dirty="0" err="1">
                <a:solidFill>
                  <a:schemeClr val="bg1">
                    <a:lumMod val="75000"/>
                  </a:schemeClr>
                </a:solidFill>
                <a:latin typeface="Menlo" panose="020B0609030804020204" pitchFamily="49" charset="0"/>
              </a:rPr>
              <a:t>yAxis.ticks</a:t>
            </a:r>
            <a:r>
              <a:rPr lang="en-IE" dirty="0">
                <a:solidFill>
                  <a:schemeClr val="bg1">
                    <a:lumMod val="75000"/>
                  </a:schemeClr>
                </a:solidFill>
                <a:latin typeface="Menlo" panose="020B0609030804020204" pitchFamily="49" charset="0"/>
              </a:rPr>
              <a:t>(5).</a:t>
            </a:r>
            <a:r>
              <a:rPr lang="en-IE" dirty="0" err="1">
                <a:solidFill>
                  <a:schemeClr val="bg1">
                    <a:lumMod val="75000"/>
                  </a:schemeClr>
                </a:solidFill>
                <a:latin typeface="Menlo" panose="020B0609030804020204" pitchFamily="49" charset="0"/>
              </a:rPr>
              <a:t>tickSize</a:t>
            </a:r>
            <a:r>
              <a:rPr lang="en-IE" dirty="0">
                <a:solidFill>
                  <a:schemeClr val="bg1">
                    <a:lumMod val="75000"/>
                  </a:schemeClr>
                </a:solidFill>
                <a:latin typeface="Menlo" panose="020B0609030804020204" pitchFamily="49" charset="0"/>
              </a:rPr>
              <a:t>(-width))</a:t>
            </a:r>
          </a:p>
          <a:p>
            <a:pPr lvl="1"/>
            <a:r>
              <a:rPr lang="en-IE" dirty="0" err="1">
                <a:solidFill>
                  <a:schemeClr val="bg1">
                    <a:lumMod val="75000"/>
                  </a:schemeClr>
                </a:solidFill>
                <a:latin typeface="Menlo" panose="020B0609030804020204" pitchFamily="49" charset="0"/>
              </a:rPr>
              <a:t>yAxisGroup.select</a:t>
            </a:r>
            <a:r>
              <a:rPr lang="en-IE" dirty="0">
                <a:solidFill>
                  <a:schemeClr val="bg1">
                    <a:lumMod val="75000"/>
                  </a:schemeClr>
                </a:solidFill>
                <a:latin typeface="Menlo" panose="020B0609030804020204" pitchFamily="49" charset="0"/>
              </a:rPr>
              <a:t>('.domain').remove()</a:t>
            </a:r>
          </a:p>
          <a:p>
            <a:pPr lvl="1"/>
            <a:br>
              <a:rPr lang="en-IE" dirty="0">
                <a:solidFill>
                  <a:srgbClr val="000000"/>
                </a:solidFill>
                <a:latin typeface="Menlo" panose="020B0609030804020204" pitchFamily="49" charset="0"/>
              </a:rPr>
            </a:br>
            <a:r>
              <a:rPr lang="en-IE" dirty="0">
                <a:solidFill>
                  <a:srgbClr val="0000FF"/>
                </a:solidFill>
                <a:latin typeface="Menlo" panose="020B0609030804020204" pitchFamily="49" charset="0"/>
              </a:rPr>
              <a:t>let</a:t>
            </a:r>
            <a:r>
              <a:rPr lang="en-IE" dirty="0">
                <a:solidFill>
                  <a:srgbClr val="000000"/>
                </a:solidFill>
                <a:latin typeface="Menlo" panose="020B0609030804020204" pitchFamily="49" charset="0"/>
              </a:rPr>
              <a:t> </a:t>
            </a:r>
            <a:r>
              <a:rPr lang="en-IE" dirty="0">
                <a:solidFill>
                  <a:srgbClr val="001080"/>
                </a:solidFill>
                <a:latin typeface="Menlo" panose="020B0609030804020204" pitchFamily="49" charset="0"/>
              </a:rPr>
              <a:t>bars</a:t>
            </a:r>
            <a:r>
              <a:rPr lang="en-IE" dirty="0">
                <a:solidFill>
                  <a:srgbClr val="000000"/>
                </a:solidFill>
                <a:latin typeface="Menlo" panose="020B0609030804020204" pitchFamily="49" charset="0"/>
              </a:rPr>
              <a:t> = </a:t>
            </a:r>
            <a:r>
              <a:rPr lang="en-IE" dirty="0" err="1">
                <a:solidFill>
                  <a:srgbClr val="0070C1"/>
                </a:solidFill>
                <a:latin typeface="Menlo" panose="020B0609030804020204" pitchFamily="49" charset="0"/>
              </a:rPr>
              <a:t>elementGroup</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selectAll</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a:t>
            </a:r>
            <a:r>
              <a:rPr lang="en-IE" dirty="0" err="1">
                <a:solidFill>
                  <a:srgbClr val="A31515"/>
                </a:solidFill>
                <a:latin typeface="Menlo" panose="020B0609030804020204" pitchFamily="49" charset="0"/>
              </a:rPr>
              <a:t>rect</a:t>
            </a:r>
            <a:r>
              <a:rPr lang="en-IE" dirty="0">
                <a:solidFill>
                  <a:srgbClr val="A31515"/>
                </a:solidFill>
                <a:latin typeface="Menlo" panose="020B0609030804020204" pitchFamily="49" charset="0"/>
              </a:rPr>
              <a:t>'</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data</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data</a:t>
            </a:r>
            <a:r>
              <a:rPr lang="en-IE" dirty="0">
                <a:solidFill>
                  <a:srgbClr val="000000"/>
                </a:solidFill>
                <a:latin typeface="Menlo" panose="020B0609030804020204" pitchFamily="49" charset="0"/>
              </a:rPr>
              <a:t>)</a:t>
            </a:r>
          </a:p>
          <a:p>
            <a:pPr lvl="1"/>
            <a:r>
              <a:rPr lang="en-IE" dirty="0" err="1">
                <a:solidFill>
                  <a:srgbClr val="001080"/>
                </a:solidFill>
                <a:latin typeface="Menlo" panose="020B0609030804020204" pitchFamily="49" charset="0"/>
              </a:rPr>
              <a:t>bars</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enter</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append</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a:t>
            </a:r>
            <a:r>
              <a:rPr lang="en-IE" dirty="0" err="1">
                <a:solidFill>
                  <a:srgbClr val="A31515"/>
                </a:solidFill>
                <a:latin typeface="Menlo" panose="020B0609030804020204" pitchFamily="49" charset="0"/>
              </a:rPr>
              <a:t>rect</a:t>
            </a:r>
            <a:r>
              <a:rPr lang="en-IE" dirty="0">
                <a:solidFill>
                  <a:srgbClr val="A31515"/>
                </a:solidFill>
                <a:latin typeface="Menlo" panose="020B0609030804020204" pitchFamily="49" charset="0"/>
              </a:rPr>
              <a:t>'</a:t>
            </a:r>
            <a:r>
              <a:rPr lang="en-IE" dirty="0">
                <a:solidFill>
                  <a:srgbClr val="000000"/>
                </a:solidFill>
                <a:latin typeface="Menlo" panose="020B0609030804020204" pitchFamily="49" charset="0"/>
              </a:rPr>
              <a:t>)</a:t>
            </a:r>
          </a:p>
          <a:p>
            <a:pPr lvl="2"/>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'class'</a:t>
            </a:r>
            <a:r>
              <a:rPr lang="en-IE" dirty="0">
                <a:solidFill>
                  <a:srgbClr val="000000"/>
                </a:solidFill>
                <a:latin typeface="Menlo" panose="020B0609030804020204" pitchFamily="49" charset="0"/>
              </a:rPr>
              <a:t>, </a:t>
            </a:r>
            <a:r>
              <a:rPr lang="en-IE" dirty="0">
                <a:solidFill>
                  <a:srgbClr val="A31515"/>
                </a:solidFill>
                <a:latin typeface="Menlo" panose="020B0609030804020204" pitchFamily="49" charset="0"/>
              </a:rPr>
              <a:t>'bar'</a:t>
            </a:r>
            <a:r>
              <a:rPr lang="en-IE" dirty="0">
                <a:solidFill>
                  <a:srgbClr val="000000"/>
                </a:solidFill>
                <a:latin typeface="Menlo" panose="020B0609030804020204" pitchFamily="49" charset="0"/>
              </a:rPr>
              <a:t>)</a:t>
            </a:r>
          </a:p>
          <a:p>
            <a:pPr lvl="2"/>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'x'</a:t>
            </a:r>
            <a:r>
              <a:rPr lang="en-IE" dirty="0">
                <a:solidFill>
                  <a:srgbClr val="000000"/>
                </a:solidFill>
                <a:latin typeface="Menlo" panose="020B0609030804020204" pitchFamily="49" charset="0"/>
              </a:rPr>
              <a:t>, </a:t>
            </a:r>
            <a:r>
              <a:rPr lang="en-IE" dirty="0">
                <a:solidFill>
                  <a:srgbClr val="001080"/>
                </a:solidFill>
                <a:latin typeface="Menlo" panose="020B0609030804020204" pitchFamily="49" charset="0"/>
              </a:rPr>
              <a:t>d</a:t>
            </a:r>
            <a:r>
              <a:rPr lang="en-IE" dirty="0">
                <a:solidFill>
                  <a:srgbClr val="000000"/>
                </a:solidFill>
                <a:latin typeface="Menlo" panose="020B0609030804020204" pitchFamily="49" charset="0"/>
              </a:rPr>
              <a:t> </a:t>
            </a:r>
            <a:r>
              <a:rPr lang="en-IE" dirty="0">
                <a:solidFill>
                  <a:srgbClr val="0000FF"/>
                </a:solidFill>
                <a:latin typeface="Menlo" panose="020B0609030804020204" pitchFamily="49" charset="0"/>
              </a:rPr>
              <a:t>=&gt;</a:t>
            </a:r>
            <a:r>
              <a:rPr lang="en-IE" dirty="0">
                <a:solidFill>
                  <a:srgbClr val="000000"/>
                </a:solidFill>
                <a:latin typeface="Menlo" panose="020B0609030804020204" pitchFamily="49" charset="0"/>
              </a:rPr>
              <a:t> </a:t>
            </a:r>
            <a:r>
              <a:rPr lang="en-IE" dirty="0">
                <a:solidFill>
                  <a:srgbClr val="795E26"/>
                </a:solidFill>
                <a:latin typeface="Menlo" panose="020B0609030804020204" pitchFamily="49" charset="0"/>
              </a:rPr>
              <a:t>x</a:t>
            </a:r>
            <a:r>
              <a:rPr lang="en-IE" dirty="0">
                <a:solidFill>
                  <a:srgbClr val="000000"/>
                </a:solidFill>
                <a:latin typeface="Menlo" panose="020B0609030804020204" pitchFamily="49" charset="0"/>
              </a:rPr>
              <a:t>(</a:t>
            </a:r>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country</a:t>
            </a:r>
            <a:r>
              <a:rPr lang="en-IE" dirty="0">
                <a:solidFill>
                  <a:srgbClr val="000000"/>
                </a:solidFill>
                <a:latin typeface="Menlo" panose="020B0609030804020204" pitchFamily="49" charset="0"/>
              </a:rPr>
              <a:t>))</a:t>
            </a:r>
          </a:p>
          <a:p>
            <a:pPr lvl="2"/>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'y'</a:t>
            </a:r>
            <a:r>
              <a:rPr lang="en-IE" dirty="0">
                <a:solidFill>
                  <a:srgbClr val="000000"/>
                </a:solidFill>
                <a:latin typeface="Menlo" panose="020B0609030804020204" pitchFamily="49" charset="0"/>
              </a:rPr>
              <a:t>, </a:t>
            </a:r>
            <a:r>
              <a:rPr lang="en-IE" dirty="0">
                <a:solidFill>
                  <a:srgbClr val="001080"/>
                </a:solidFill>
                <a:latin typeface="Menlo" panose="020B0609030804020204" pitchFamily="49" charset="0"/>
              </a:rPr>
              <a:t>d</a:t>
            </a:r>
            <a:r>
              <a:rPr lang="en-IE" dirty="0">
                <a:solidFill>
                  <a:srgbClr val="000000"/>
                </a:solidFill>
                <a:latin typeface="Menlo" panose="020B0609030804020204" pitchFamily="49" charset="0"/>
              </a:rPr>
              <a:t> </a:t>
            </a:r>
            <a:r>
              <a:rPr lang="en-IE" dirty="0">
                <a:solidFill>
                  <a:srgbClr val="0000FF"/>
                </a:solidFill>
                <a:latin typeface="Menlo" panose="020B0609030804020204" pitchFamily="49" charset="0"/>
              </a:rPr>
              <a:t>=&gt;</a:t>
            </a:r>
            <a:r>
              <a:rPr lang="en-IE" dirty="0">
                <a:solidFill>
                  <a:srgbClr val="000000"/>
                </a:solidFill>
                <a:latin typeface="Menlo" panose="020B0609030804020204" pitchFamily="49" charset="0"/>
              </a:rPr>
              <a:t> </a:t>
            </a:r>
            <a:r>
              <a:rPr lang="en-IE" dirty="0">
                <a:solidFill>
                  <a:srgbClr val="795E26"/>
                </a:solidFill>
                <a:latin typeface="Menlo" panose="020B0609030804020204" pitchFamily="49" charset="0"/>
              </a:rPr>
              <a:t>y</a:t>
            </a:r>
            <a:r>
              <a:rPr lang="en-IE" dirty="0">
                <a:solidFill>
                  <a:srgbClr val="000000"/>
                </a:solidFill>
                <a:latin typeface="Menlo" panose="020B0609030804020204" pitchFamily="49" charset="0"/>
              </a:rPr>
              <a:t>(</a:t>
            </a:r>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titles</a:t>
            </a:r>
            <a:r>
              <a:rPr lang="en-IE" dirty="0">
                <a:solidFill>
                  <a:srgbClr val="000000"/>
                </a:solidFill>
                <a:latin typeface="Menlo" panose="020B0609030804020204" pitchFamily="49" charset="0"/>
              </a:rPr>
              <a:t>))</a:t>
            </a:r>
          </a:p>
          <a:p>
            <a:pPr lvl="2"/>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'width'</a:t>
            </a:r>
            <a:r>
              <a:rPr lang="en-IE" dirty="0">
                <a:solidFill>
                  <a:srgbClr val="000000"/>
                </a:solidFill>
                <a:latin typeface="Menlo" panose="020B0609030804020204" pitchFamily="49" charset="0"/>
              </a:rPr>
              <a:t>, </a:t>
            </a:r>
            <a:r>
              <a:rPr lang="en-IE" dirty="0" err="1">
                <a:solidFill>
                  <a:srgbClr val="001080"/>
                </a:solidFill>
                <a:latin typeface="Menlo" panose="020B0609030804020204" pitchFamily="49" charset="0"/>
              </a:rPr>
              <a:t>x</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bandwidth</a:t>
            </a:r>
            <a:r>
              <a:rPr lang="en-IE" dirty="0">
                <a:solidFill>
                  <a:srgbClr val="000000"/>
                </a:solidFill>
                <a:latin typeface="Menlo" panose="020B0609030804020204" pitchFamily="49" charset="0"/>
              </a:rPr>
              <a:t>())</a:t>
            </a:r>
          </a:p>
          <a:p>
            <a:pPr lvl="2"/>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'height'</a:t>
            </a:r>
            <a:r>
              <a:rPr lang="en-IE" dirty="0">
                <a:solidFill>
                  <a:srgbClr val="000000"/>
                </a:solidFill>
                <a:latin typeface="Menlo" panose="020B0609030804020204" pitchFamily="49" charset="0"/>
              </a:rPr>
              <a:t>, </a:t>
            </a:r>
            <a:r>
              <a:rPr lang="en-IE" dirty="0">
                <a:solidFill>
                  <a:srgbClr val="001080"/>
                </a:solidFill>
                <a:latin typeface="Menlo" panose="020B0609030804020204" pitchFamily="49" charset="0"/>
              </a:rPr>
              <a:t>d</a:t>
            </a:r>
            <a:r>
              <a:rPr lang="en-IE" dirty="0">
                <a:solidFill>
                  <a:srgbClr val="000000"/>
                </a:solidFill>
                <a:latin typeface="Menlo" panose="020B0609030804020204" pitchFamily="49" charset="0"/>
              </a:rPr>
              <a:t> </a:t>
            </a:r>
            <a:r>
              <a:rPr lang="en-IE" dirty="0">
                <a:solidFill>
                  <a:srgbClr val="0000FF"/>
                </a:solidFill>
                <a:latin typeface="Menlo" panose="020B0609030804020204" pitchFamily="49" charset="0"/>
              </a:rPr>
              <a:t>=&gt;</a:t>
            </a:r>
            <a:r>
              <a:rPr lang="en-IE" dirty="0">
                <a:solidFill>
                  <a:srgbClr val="000000"/>
                </a:solidFill>
                <a:latin typeface="Menlo" panose="020B0609030804020204" pitchFamily="49" charset="0"/>
              </a:rPr>
              <a:t> </a:t>
            </a:r>
          </a:p>
          <a:p>
            <a:pPr lvl="2"/>
            <a:r>
              <a:rPr lang="en-IE" dirty="0">
                <a:solidFill>
                  <a:srgbClr val="000000"/>
                </a:solidFill>
                <a:latin typeface="Menlo" panose="020B0609030804020204" pitchFamily="49" charset="0"/>
              </a:rPr>
              <a:t>	</a:t>
            </a:r>
            <a:r>
              <a:rPr lang="en-IE" dirty="0">
                <a:solidFill>
                  <a:srgbClr val="0070C1"/>
                </a:solidFill>
                <a:latin typeface="Menlo" panose="020B0609030804020204" pitchFamily="49" charset="0"/>
              </a:rPr>
              <a:t>height</a:t>
            </a:r>
            <a:r>
              <a:rPr lang="en-IE" dirty="0">
                <a:solidFill>
                  <a:srgbClr val="000000"/>
                </a:solidFill>
                <a:latin typeface="Menlo" panose="020B0609030804020204" pitchFamily="49" charset="0"/>
              </a:rPr>
              <a:t> – </a:t>
            </a:r>
          </a:p>
          <a:p>
            <a:pPr lvl="2"/>
            <a:r>
              <a:rPr lang="en-IE" dirty="0">
                <a:solidFill>
                  <a:srgbClr val="000000"/>
                </a:solidFill>
                <a:latin typeface="Menlo" panose="020B0609030804020204" pitchFamily="49" charset="0"/>
              </a:rPr>
              <a:t>	</a:t>
            </a:r>
            <a:r>
              <a:rPr lang="en-IE" dirty="0">
                <a:solidFill>
                  <a:srgbClr val="795E26"/>
                </a:solidFill>
                <a:latin typeface="Menlo" panose="020B0609030804020204" pitchFamily="49" charset="0"/>
              </a:rPr>
              <a:t>y</a:t>
            </a:r>
            <a:r>
              <a:rPr lang="en-IE" dirty="0">
                <a:solidFill>
                  <a:srgbClr val="000000"/>
                </a:solidFill>
                <a:latin typeface="Menlo" panose="020B0609030804020204" pitchFamily="49" charset="0"/>
              </a:rPr>
              <a:t>(</a:t>
            </a:r>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titles</a:t>
            </a:r>
            <a:r>
              <a:rPr lang="en-IE" dirty="0">
                <a:solidFill>
                  <a:srgbClr val="000000"/>
                </a:solidFill>
                <a:latin typeface="Menlo" panose="020B0609030804020204" pitchFamily="49" charset="0"/>
              </a:rPr>
              <a:t>) - </a:t>
            </a:r>
            <a:r>
              <a:rPr lang="en-IE" dirty="0" err="1">
                <a:solidFill>
                  <a:srgbClr val="0070C1"/>
                </a:solidFill>
                <a:latin typeface="Menlo" panose="020B0609030804020204" pitchFamily="49" charset="0"/>
              </a:rPr>
              <a:t>margin</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bottom</a:t>
            </a:r>
            <a:r>
              <a:rPr lang="en-IE" dirty="0">
                <a:solidFill>
                  <a:srgbClr val="000000"/>
                </a:solidFill>
                <a:latin typeface="Menlo" panose="020B0609030804020204" pitchFamily="49" charset="0"/>
              </a:rPr>
              <a:t> - </a:t>
            </a:r>
            <a:r>
              <a:rPr lang="en-IE" dirty="0" err="1">
                <a:solidFill>
                  <a:srgbClr val="0070C1"/>
                </a:solidFill>
                <a:latin typeface="Menlo" panose="020B0609030804020204" pitchFamily="49" charset="0"/>
              </a:rPr>
              <a:t>margin</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top</a:t>
            </a:r>
            <a:r>
              <a:rPr lang="en-IE" dirty="0">
                <a:solidFill>
                  <a:srgbClr val="000000"/>
                </a:solidFill>
                <a:latin typeface="Menlo" panose="020B0609030804020204" pitchFamily="49" charset="0"/>
              </a:rPr>
              <a:t>)</a:t>
            </a:r>
          </a:p>
          <a:p>
            <a:r>
              <a:rPr lang="en-IE" dirty="0">
                <a:solidFill>
                  <a:schemeClr val="bg1">
                    <a:lumMod val="75000"/>
                  </a:schemeClr>
                </a:solidFill>
                <a:latin typeface="Menlo" panose="020B0609030804020204" pitchFamily="49" charset="0"/>
              </a:rPr>
              <a:t>})</a:t>
            </a:r>
            <a:endParaRPr lang="en-IE" b="0" dirty="0">
              <a:solidFill>
                <a:schemeClr val="bg1">
                  <a:lumMod val="75000"/>
                </a:schemeClr>
              </a:solidFill>
              <a:effectLst/>
              <a:latin typeface="Menlo" panose="020B0609030804020204" pitchFamily="49" charset="0"/>
            </a:endParaRPr>
          </a:p>
        </p:txBody>
      </p:sp>
      <p:sp>
        <p:nvSpPr>
          <p:cNvPr id="6" name="TextBox 5">
            <a:extLst>
              <a:ext uri="{FF2B5EF4-FFF2-40B4-BE49-F238E27FC236}">
                <a16:creationId xmlns:a16="http://schemas.microsoft.com/office/drawing/2014/main" id="{B5F1EC5E-83F9-5448-87BC-140DCD17D1AC}"/>
              </a:ext>
            </a:extLst>
          </p:cNvPr>
          <p:cNvSpPr txBox="1"/>
          <p:nvPr/>
        </p:nvSpPr>
        <p:spPr>
          <a:xfrm>
            <a:off x="715820" y="1028343"/>
            <a:ext cx="2622431" cy="5078313"/>
          </a:xfrm>
          <a:prstGeom prst="rect">
            <a:avLst/>
          </a:prstGeom>
          <a:noFill/>
        </p:spPr>
        <p:txBody>
          <a:bodyPr wrap="square" rtlCol="0">
            <a:spAutoFit/>
          </a:bodyPr>
          <a:lstStyle/>
          <a:p>
            <a:r>
              <a:rPr lang="en-IE" b="1" dirty="0" err="1">
                <a:solidFill>
                  <a:schemeClr val="bg1">
                    <a:lumMod val="75000"/>
                  </a:schemeClr>
                </a:solidFill>
              </a:rPr>
              <a:t>Bloque</a:t>
            </a:r>
            <a:r>
              <a:rPr lang="en-IE" b="1" dirty="0">
                <a:solidFill>
                  <a:schemeClr val="bg1">
                    <a:lumMod val="75000"/>
                  </a:schemeClr>
                </a:solidFill>
              </a:rPr>
              <a:t> 1:</a:t>
            </a:r>
          </a:p>
          <a:p>
            <a:pPr lvl="0"/>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Constantes</a:t>
            </a:r>
            <a:endParaRPr lang="en-IE" dirty="0">
              <a:solidFill>
                <a:schemeClr val="bg1">
                  <a:lumMod val="75000"/>
                </a:schemeClr>
              </a:solidFill>
            </a:endParaRPr>
          </a:p>
          <a:p>
            <a:r>
              <a:rPr lang="en-US" dirty="0" err="1">
                <a:solidFill>
                  <a:schemeClr val="bg1">
                    <a:lumMod val="75000"/>
                  </a:schemeClr>
                </a:solidFill>
              </a:rPr>
              <a:t>Declarar</a:t>
            </a:r>
            <a:r>
              <a:rPr lang="en-US" dirty="0">
                <a:solidFill>
                  <a:schemeClr val="bg1">
                    <a:lumMod val="75000"/>
                  </a:schemeClr>
                </a:solidFill>
              </a:rPr>
              <a:t> el </a:t>
            </a:r>
            <a:r>
              <a:rPr lang="en-US" dirty="0" err="1">
                <a:solidFill>
                  <a:schemeClr val="bg1">
                    <a:lumMod val="75000"/>
                  </a:schemeClr>
                </a:solidFill>
              </a:rPr>
              <a:t>svg</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escala</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ejes</a:t>
            </a:r>
            <a:endParaRPr lang="en-IE" dirty="0">
              <a:solidFill>
                <a:schemeClr val="bg1">
                  <a:lumMod val="75000"/>
                </a:schemeClr>
              </a:solidFill>
            </a:endParaRPr>
          </a:p>
          <a:p>
            <a:pPr lvl="0"/>
            <a:r>
              <a:rPr lang="en-US" dirty="0">
                <a:solidFill>
                  <a:schemeClr val="bg1">
                    <a:lumMod val="75000"/>
                  </a:schemeClr>
                </a:solidFill>
              </a:rPr>
              <a:t>Tooltip</a:t>
            </a:r>
            <a:endParaRPr lang="en-IE" dirty="0">
              <a:solidFill>
                <a:schemeClr val="bg1">
                  <a:lumMod val="75000"/>
                </a:schemeClr>
              </a:solidFill>
            </a:endParaRPr>
          </a:p>
          <a:p>
            <a:r>
              <a:rPr lang="en-US" dirty="0">
                <a:solidFill>
                  <a:schemeClr val="bg1">
                    <a:lumMod val="75000"/>
                  </a:schemeClr>
                </a:solidFill>
              </a:rPr>
              <a:t> </a:t>
            </a:r>
            <a:endParaRPr lang="en-IE" dirty="0">
              <a:solidFill>
                <a:schemeClr val="bg1">
                  <a:lumMod val="75000"/>
                </a:schemeClr>
              </a:solidFill>
            </a:endParaRPr>
          </a:p>
          <a:p>
            <a:r>
              <a:rPr lang="en-GB" b="1" dirty="0" err="1"/>
              <a:t>Bloque</a:t>
            </a:r>
            <a:r>
              <a:rPr lang="en-GB" b="1" dirty="0"/>
              <a:t> 2: data call</a:t>
            </a:r>
            <a:endParaRPr lang="en-IE" b="1" dirty="0"/>
          </a:p>
          <a:p>
            <a:pPr lvl="0"/>
            <a:r>
              <a:rPr lang="en-IE" dirty="0" err="1">
                <a:solidFill>
                  <a:schemeClr val="bg1">
                    <a:lumMod val="75000"/>
                  </a:schemeClr>
                </a:solidFill>
              </a:rPr>
              <a:t>Formato</a:t>
            </a:r>
            <a:r>
              <a:rPr lang="en-IE" dirty="0">
                <a:solidFill>
                  <a:schemeClr val="bg1">
                    <a:lumMod val="75000"/>
                  </a:schemeClr>
                </a:solidFill>
              </a:rPr>
              <a:t> de </a:t>
            </a:r>
            <a:r>
              <a:rPr lang="en-IE" dirty="0" err="1">
                <a:solidFill>
                  <a:schemeClr val="bg1">
                    <a:lumMod val="75000"/>
                  </a:schemeClr>
                </a:solidFill>
              </a:rPr>
              <a:t>datos</a:t>
            </a:r>
            <a:endParaRPr lang="en-IE" dirty="0">
              <a:solidFill>
                <a:schemeClr val="bg1">
                  <a:lumMod val="75000"/>
                </a:schemeClr>
              </a:solidFill>
            </a:endParaRPr>
          </a:p>
          <a:p>
            <a:pPr lvl="0"/>
            <a:r>
              <a:rPr lang="en-IE" dirty="0" err="1">
                <a:solidFill>
                  <a:schemeClr val="bg1">
                    <a:lumMod val="75000"/>
                  </a:schemeClr>
                </a:solidFill>
              </a:rPr>
              <a:t>Añadir</a:t>
            </a:r>
            <a:r>
              <a:rPr lang="en-IE" dirty="0">
                <a:solidFill>
                  <a:schemeClr val="bg1">
                    <a:lumMod val="75000"/>
                  </a:schemeClr>
                </a:solidFill>
              </a:rPr>
              <a:t> el </a:t>
            </a:r>
            <a:r>
              <a:rPr lang="en-IE" dirty="0" err="1">
                <a:solidFill>
                  <a:schemeClr val="bg1">
                    <a:lumMod val="75000"/>
                  </a:schemeClr>
                </a:solidFill>
              </a:rPr>
              <a:t>dominio</a:t>
            </a:r>
            <a:r>
              <a:rPr lang="en-IE" dirty="0">
                <a:solidFill>
                  <a:schemeClr val="bg1">
                    <a:lumMod val="75000"/>
                  </a:schemeClr>
                </a:solidFill>
              </a:rPr>
              <a:t> a la </a:t>
            </a:r>
            <a:r>
              <a:rPr lang="en-IE" dirty="0" err="1">
                <a:solidFill>
                  <a:schemeClr val="bg1">
                    <a:lumMod val="75000"/>
                  </a:schemeClr>
                </a:solidFill>
              </a:rPr>
              <a:t>escala</a:t>
            </a:r>
            <a:endParaRPr lang="en-IE" dirty="0">
              <a:solidFill>
                <a:schemeClr val="bg1">
                  <a:lumMod val="75000"/>
                </a:schemeClr>
              </a:solidFill>
            </a:endParaRPr>
          </a:p>
          <a:p>
            <a:pPr lvl="0"/>
            <a:r>
              <a:rPr lang="en-IE" dirty="0" err="1">
                <a:solidFill>
                  <a:schemeClr val="bg1">
                    <a:lumMod val="75000"/>
                  </a:schemeClr>
                </a:solidFill>
              </a:rPr>
              <a:t>Llamar</a:t>
            </a:r>
            <a:r>
              <a:rPr lang="en-IE" dirty="0">
                <a:solidFill>
                  <a:schemeClr val="bg1">
                    <a:lumMod val="75000"/>
                  </a:schemeClr>
                </a:solidFill>
              </a:rPr>
              <a:t> a los </a:t>
            </a:r>
            <a:r>
              <a:rPr lang="en-IE" dirty="0" err="1">
                <a:solidFill>
                  <a:schemeClr val="bg1">
                    <a:lumMod val="75000"/>
                  </a:schemeClr>
                </a:solidFill>
              </a:rPr>
              <a:t>ejes</a:t>
            </a:r>
            <a:endParaRPr lang="en-IE" dirty="0">
              <a:solidFill>
                <a:schemeClr val="bg1">
                  <a:lumMod val="75000"/>
                </a:schemeClr>
              </a:solidFill>
            </a:endParaRPr>
          </a:p>
          <a:p>
            <a:pPr lvl="0"/>
            <a:r>
              <a:rPr lang="en-GB" dirty="0">
                <a:solidFill>
                  <a:schemeClr val="bg1">
                    <a:lumMod val="75000"/>
                  </a:schemeClr>
                </a:solidFill>
              </a:rPr>
              <a:t>Data binding </a:t>
            </a:r>
            <a:endParaRPr lang="en-IE" dirty="0">
              <a:solidFill>
                <a:schemeClr val="bg1">
                  <a:lumMod val="75000"/>
                </a:schemeClr>
              </a:solidFill>
            </a:endParaRPr>
          </a:p>
          <a:p>
            <a:pPr lvl="0"/>
            <a:r>
              <a:rPr lang="en-IE" dirty="0" err="1"/>
              <a:t>Patrón</a:t>
            </a:r>
            <a:r>
              <a:rPr lang="en-IE" dirty="0"/>
              <a:t> de </a:t>
            </a:r>
            <a:r>
              <a:rPr lang="en-IE" dirty="0" err="1"/>
              <a:t>actualización</a:t>
            </a:r>
            <a:endParaRPr lang="en-IE" dirty="0"/>
          </a:p>
          <a:p>
            <a:r>
              <a:rPr lang="en-GB"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3:</a:t>
            </a:r>
            <a:endParaRPr lang="en-IE" b="1" dirty="0">
              <a:solidFill>
                <a:schemeClr val="bg1">
                  <a:lumMod val="75000"/>
                </a:schemeClr>
              </a:solidFill>
            </a:endParaRPr>
          </a:p>
          <a:p>
            <a:pPr lvl="0"/>
            <a:r>
              <a:rPr lang="en-IE" dirty="0" err="1">
                <a:solidFill>
                  <a:schemeClr val="bg1">
                    <a:lumMod val="75000"/>
                  </a:schemeClr>
                </a:solidFill>
              </a:rPr>
              <a:t>Definición</a:t>
            </a:r>
            <a:r>
              <a:rPr lang="en-IE" dirty="0">
                <a:solidFill>
                  <a:schemeClr val="bg1">
                    <a:lumMod val="75000"/>
                  </a:schemeClr>
                </a:solidFill>
              </a:rPr>
              <a:t> de </a:t>
            </a:r>
            <a:r>
              <a:rPr lang="en-IE" dirty="0" err="1">
                <a:solidFill>
                  <a:schemeClr val="bg1">
                    <a:lumMod val="75000"/>
                  </a:schemeClr>
                </a:solidFill>
              </a:rPr>
              <a:t>funciones</a:t>
            </a:r>
            <a:endParaRPr lang="en-IE" dirty="0">
              <a:solidFill>
                <a:schemeClr val="bg1">
                  <a:lumMod val="75000"/>
                </a:schemeClr>
              </a:solidFill>
            </a:endParaRPr>
          </a:p>
          <a:p>
            <a:endParaRPr lang="es-ES_tradnl" dirty="0"/>
          </a:p>
        </p:txBody>
      </p:sp>
    </p:spTree>
    <p:extLst>
      <p:ext uri="{BB962C8B-B14F-4D97-AF65-F5344CB8AC3E}">
        <p14:creationId xmlns:p14="http://schemas.microsoft.com/office/powerpoint/2010/main" val="34901398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A122CD-F50F-BC47-B172-5492F5A4E7DD}"/>
              </a:ext>
            </a:extLst>
          </p:cNvPr>
          <p:cNvSpPr/>
          <p:nvPr/>
        </p:nvSpPr>
        <p:spPr>
          <a:xfrm>
            <a:off x="0" y="0"/>
            <a:ext cx="4054415" cy="6858000"/>
          </a:xfrm>
          <a:prstGeom prst="rect">
            <a:avLst/>
          </a:pr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 name="TextBox 4">
            <a:extLst>
              <a:ext uri="{FF2B5EF4-FFF2-40B4-BE49-F238E27FC236}">
                <a16:creationId xmlns:a16="http://schemas.microsoft.com/office/drawing/2014/main" id="{E6D1C967-E3AA-0447-8ACF-B09FB461E1D3}"/>
              </a:ext>
            </a:extLst>
          </p:cNvPr>
          <p:cNvSpPr txBox="1"/>
          <p:nvPr/>
        </p:nvSpPr>
        <p:spPr>
          <a:xfrm>
            <a:off x="715820" y="1028343"/>
            <a:ext cx="2622431" cy="5078313"/>
          </a:xfrm>
          <a:prstGeom prst="rect">
            <a:avLst/>
          </a:prstGeom>
          <a:noFill/>
        </p:spPr>
        <p:txBody>
          <a:bodyPr wrap="square" rtlCol="0">
            <a:spAutoFit/>
          </a:bodyPr>
          <a:lstStyle/>
          <a:p>
            <a:r>
              <a:rPr lang="en-IE" b="1" dirty="0" err="1"/>
              <a:t>Bloque</a:t>
            </a:r>
            <a:r>
              <a:rPr lang="en-IE" b="1" dirty="0"/>
              <a:t> 1:</a:t>
            </a:r>
          </a:p>
          <a:p>
            <a:pPr lvl="0"/>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Constantes</a:t>
            </a:r>
            <a:endParaRPr lang="en-IE" dirty="0">
              <a:solidFill>
                <a:schemeClr val="bg1">
                  <a:lumMod val="75000"/>
                </a:schemeClr>
              </a:solidFill>
            </a:endParaRPr>
          </a:p>
          <a:p>
            <a:r>
              <a:rPr lang="en-US" dirty="0" err="1">
                <a:solidFill>
                  <a:schemeClr val="bg1">
                    <a:lumMod val="75000"/>
                  </a:schemeClr>
                </a:solidFill>
              </a:rPr>
              <a:t>Declarar</a:t>
            </a:r>
            <a:r>
              <a:rPr lang="en-US" dirty="0">
                <a:solidFill>
                  <a:schemeClr val="bg1">
                    <a:lumMod val="75000"/>
                  </a:schemeClr>
                </a:solidFill>
              </a:rPr>
              <a:t> el </a:t>
            </a:r>
            <a:r>
              <a:rPr lang="en-US" dirty="0" err="1">
                <a:solidFill>
                  <a:schemeClr val="bg1">
                    <a:lumMod val="75000"/>
                  </a:schemeClr>
                </a:solidFill>
              </a:rPr>
              <a:t>svg</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escala</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ejes</a:t>
            </a:r>
            <a:endParaRPr lang="en-IE" dirty="0">
              <a:solidFill>
                <a:schemeClr val="bg1">
                  <a:lumMod val="75000"/>
                </a:schemeClr>
              </a:solidFill>
            </a:endParaRPr>
          </a:p>
          <a:p>
            <a:pPr lvl="0"/>
            <a:r>
              <a:rPr lang="en-US" dirty="0">
                <a:solidFill>
                  <a:schemeClr val="bg1">
                    <a:lumMod val="75000"/>
                  </a:schemeClr>
                </a:solidFill>
              </a:rPr>
              <a:t>Tooltip</a:t>
            </a:r>
            <a:endParaRPr lang="en-IE" dirty="0">
              <a:solidFill>
                <a:schemeClr val="bg1">
                  <a:lumMod val="75000"/>
                </a:schemeClr>
              </a:solidFill>
            </a:endParaRPr>
          </a:p>
          <a:p>
            <a:r>
              <a:rPr lang="en-US"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2: data call</a:t>
            </a:r>
            <a:endParaRPr lang="en-IE" b="1" dirty="0">
              <a:solidFill>
                <a:schemeClr val="bg1">
                  <a:lumMod val="75000"/>
                </a:schemeClr>
              </a:solidFill>
            </a:endParaRPr>
          </a:p>
          <a:p>
            <a:pPr lvl="0"/>
            <a:r>
              <a:rPr lang="en-IE" dirty="0" err="1">
                <a:solidFill>
                  <a:schemeClr val="bg1">
                    <a:lumMod val="75000"/>
                  </a:schemeClr>
                </a:solidFill>
              </a:rPr>
              <a:t>Formato</a:t>
            </a:r>
            <a:r>
              <a:rPr lang="en-IE" dirty="0">
                <a:solidFill>
                  <a:schemeClr val="bg1">
                    <a:lumMod val="75000"/>
                  </a:schemeClr>
                </a:solidFill>
              </a:rPr>
              <a:t> de </a:t>
            </a:r>
            <a:r>
              <a:rPr lang="en-IE" dirty="0" err="1">
                <a:solidFill>
                  <a:schemeClr val="bg1">
                    <a:lumMod val="75000"/>
                  </a:schemeClr>
                </a:solidFill>
              </a:rPr>
              <a:t>datos</a:t>
            </a:r>
            <a:endParaRPr lang="en-IE" dirty="0">
              <a:solidFill>
                <a:schemeClr val="bg1">
                  <a:lumMod val="75000"/>
                </a:schemeClr>
              </a:solidFill>
            </a:endParaRPr>
          </a:p>
          <a:p>
            <a:pPr lvl="0"/>
            <a:r>
              <a:rPr lang="en-IE" dirty="0" err="1">
                <a:solidFill>
                  <a:schemeClr val="bg1">
                    <a:lumMod val="75000"/>
                  </a:schemeClr>
                </a:solidFill>
              </a:rPr>
              <a:t>Añadir</a:t>
            </a:r>
            <a:r>
              <a:rPr lang="en-IE" dirty="0">
                <a:solidFill>
                  <a:schemeClr val="bg1">
                    <a:lumMod val="75000"/>
                  </a:schemeClr>
                </a:solidFill>
              </a:rPr>
              <a:t> el </a:t>
            </a:r>
            <a:r>
              <a:rPr lang="en-IE" dirty="0" err="1">
                <a:solidFill>
                  <a:schemeClr val="bg1">
                    <a:lumMod val="75000"/>
                  </a:schemeClr>
                </a:solidFill>
              </a:rPr>
              <a:t>dominio</a:t>
            </a:r>
            <a:r>
              <a:rPr lang="en-IE" dirty="0">
                <a:solidFill>
                  <a:schemeClr val="bg1">
                    <a:lumMod val="75000"/>
                  </a:schemeClr>
                </a:solidFill>
              </a:rPr>
              <a:t> a la </a:t>
            </a:r>
            <a:r>
              <a:rPr lang="en-IE" dirty="0" err="1">
                <a:solidFill>
                  <a:schemeClr val="bg1">
                    <a:lumMod val="75000"/>
                  </a:schemeClr>
                </a:solidFill>
              </a:rPr>
              <a:t>escala</a:t>
            </a:r>
            <a:endParaRPr lang="en-IE" dirty="0">
              <a:solidFill>
                <a:schemeClr val="bg1">
                  <a:lumMod val="75000"/>
                </a:schemeClr>
              </a:solidFill>
            </a:endParaRPr>
          </a:p>
          <a:p>
            <a:pPr lvl="0"/>
            <a:r>
              <a:rPr lang="en-IE" dirty="0" err="1">
                <a:solidFill>
                  <a:schemeClr val="bg1">
                    <a:lumMod val="75000"/>
                  </a:schemeClr>
                </a:solidFill>
              </a:rPr>
              <a:t>Llamar</a:t>
            </a:r>
            <a:r>
              <a:rPr lang="en-IE" dirty="0">
                <a:solidFill>
                  <a:schemeClr val="bg1">
                    <a:lumMod val="75000"/>
                  </a:schemeClr>
                </a:solidFill>
              </a:rPr>
              <a:t> a los </a:t>
            </a:r>
            <a:r>
              <a:rPr lang="en-IE" dirty="0" err="1">
                <a:solidFill>
                  <a:schemeClr val="bg1">
                    <a:lumMod val="75000"/>
                  </a:schemeClr>
                </a:solidFill>
              </a:rPr>
              <a:t>ejes</a:t>
            </a:r>
            <a:endParaRPr lang="en-IE" dirty="0">
              <a:solidFill>
                <a:schemeClr val="bg1">
                  <a:lumMod val="75000"/>
                </a:schemeClr>
              </a:solidFill>
            </a:endParaRPr>
          </a:p>
          <a:p>
            <a:pPr lvl="0"/>
            <a:r>
              <a:rPr lang="en-GB" dirty="0">
                <a:solidFill>
                  <a:schemeClr val="bg1">
                    <a:lumMod val="75000"/>
                  </a:schemeClr>
                </a:solidFill>
              </a:rPr>
              <a:t>Data binding </a:t>
            </a:r>
            <a:endParaRPr lang="en-IE" dirty="0">
              <a:solidFill>
                <a:schemeClr val="bg1">
                  <a:lumMod val="75000"/>
                </a:schemeClr>
              </a:solidFill>
            </a:endParaRPr>
          </a:p>
          <a:p>
            <a:pPr lvl="0"/>
            <a:r>
              <a:rPr lang="en-IE" dirty="0" err="1">
                <a:solidFill>
                  <a:schemeClr val="bg1">
                    <a:lumMod val="75000"/>
                  </a:schemeClr>
                </a:solidFill>
              </a:rPr>
              <a:t>Patrón</a:t>
            </a:r>
            <a:r>
              <a:rPr lang="en-IE" dirty="0">
                <a:solidFill>
                  <a:schemeClr val="bg1">
                    <a:lumMod val="75000"/>
                  </a:schemeClr>
                </a:solidFill>
              </a:rPr>
              <a:t> de </a:t>
            </a:r>
            <a:r>
              <a:rPr lang="en-IE" dirty="0" err="1">
                <a:solidFill>
                  <a:schemeClr val="bg1">
                    <a:lumMod val="75000"/>
                  </a:schemeClr>
                </a:solidFill>
              </a:rPr>
              <a:t>actualización</a:t>
            </a:r>
            <a:endParaRPr lang="en-IE" dirty="0">
              <a:solidFill>
                <a:schemeClr val="bg1">
                  <a:lumMod val="75000"/>
                </a:schemeClr>
              </a:solidFill>
            </a:endParaRPr>
          </a:p>
          <a:p>
            <a:r>
              <a:rPr lang="en-GB"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3:</a:t>
            </a:r>
            <a:endParaRPr lang="en-IE" b="1" dirty="0">
              <a:solidFill>
                <a:schemeClr val="bg1">
                  <a:lumMod val="75000"/>
                </a:schemeClr>
              </a:solidFill>
            </a:endParaRPr>
          </a:p>
          <a:p>
            <a:pPr lvl="0"/>
            <a:r>
              <a:rPr lang="en-IE" dirty="0" err="1">
                <a:solidFill>
                  <a:schemeClr val="bg1">
                    <a:lumMod val="75000"/>
                  </a:schemeClr>
                </a:solidFill>
              </a:rPr>
              <a:t>Definición</a:t>
            </a:r>
            <a:r>
              <a:rPr lang="en-IE" dirty="0">
                <a:solidFill>
                  <a:schemeClr val="bg1">
                    <a:lumMod val="75000"/>
                  </a:schemeClr>
                </a:solidFill>
              </a:rPr>
              <a:t> de </a:t>
            </a:r>
            <a:r>
              <a:rPr lang="en-IE" dirty="0" err="1">
                <a:solidFill>
                  <a:schemeClr val="bg1">
                    <a:lumMod val="75000"/>
                  </a:schemeClr>
                </a:solidFill>
              </a:rPr>
              <a:t>funciones</a:t>
            </a:r>
            <a:endParaRPr lang="en-IE" dirty="0">
              <a:solidFill>
                <a:schemeClr val="bg1">
                  <a:lumMod val="75000"/>
                </a:schemeClr>
              </a:solidFill>
            </a:endParaRPr>
          </a:p>
          <a:p>
            <a:endParaRPr lang="es-ES_tradnl" dirty="0"/>
          </a:p>
        </p:txBody>
      </p:sp>
      <p:pic>
        <p:nvPicPr>
          <p:cNvPr id="2" name="Picture 1">
            <a:extLst>
              <a:ext uri="{FF2B5EF4-FFF2-40B4-BE49-F238E27FC236}">
                <a16:creationId xmlns:a16="http://schemas.microsoft.com/office/drawing/2014/main" id="{C50AC62E-3093-5C40-9C73-B2751D8B937A}"/>
              </a:ext>
            </a:extLst>
          </p:cNvPr>
          <p:cNvPicPr>
            <a:picLocks noChangeAspect="1"/>
          </p:cNvPicPr>
          <p:nvPr/>
        </p:nvPicPr>
        <p:blipFill>
          <a:blip r:embed="rId3"/>
          <a:stretch>
            <a:fillRect/>
          </a:stretch>
        </p:blipFill>
        <p:spPr>
          <a:xfrm>
            <a:off x="4090804" y="552077"/>
            <a:ext cx="8101196" cy="5554579"/>
          </a:xfrm>
          <a:prstGeom prst="rect">
            <a:avLst/>
          </a:prstGeom>
        </p:spPr>
      </p:pic>
    </p:spTree>
    <p:extLst>
      <p:ext uri="{BB962C8B-B14F-4D97-AF65-F5344CB8AC3E}">
        <p14:creationId xmlns:p14="http://schemas.microsoft.com/office/powerpoint/2010/main" val="34691613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A122CD-F50F-BC47-B172-5492F5A4E7DD}"/>
              </a:ext>
            </a:extLst>
          </p:cNvPr>
          <p:cNvSpPr/>
          <p:nvPr/>
        </p:nvSpPr>
        <p:spPr>
          <a:xfrm>
            <a:off x="0" y="0"/>
            <a:ext cx="4054415" cy="6858000"/>
          </a:xfrm>
          <a:prstGeom prst="rect">
            <a:avLst/>
          </a:pr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 name="TextBox 4">
            <a:extLst>
              <a:ext uri="{FF2B5EF4-FFF2-40B4-BE49-F238E27FC236}">
                <a16:creationId xmlns:a16="http://schemas.microsoft.com/office/drawing/2014/main" id="{E6D1C967-E3AA-0447-8ACF-B09FB461E1D3}"/>
              </a:ext>
            </a:extLst>
          </p:cNvPr>
          <p:cNvSpPr txBox="1"/>
          <p:nvPr/>
        </p:nvSpPr>
        <p:spPr>
          <a:xfrm>
            <a:off x="715820" y="1028343"/>
            <a:ext cx="2622431" cy="5078313"/>
          </a:xfrm>
          <a:prstGeom prst="rect">
            <a:avLst/>
          </a:prstGeom>
          <a:noFill/>
        </p:spPr>
        <p:txBody>
          <a:bodyPr wrap="square" rtlCol="0">
            <a:spAutoFit/>
          </a:bodyPr>
          <a:lstStyle/>
          <a:p>
            <a:r>
              <a:rPr lang="en-IE" b="1" dirty="0" err="1"/>
              <a:t>Bloque</a:t>
            </a:r>
            <a:r>
              <a:rPr lang="en-IE" b="1" dirty="0"/>
              <a:t> 1:</a:t>
            </a:r>
          </a:p>
          <a:p>
            <a:pPr lvl="0"/>
            <a:r>
              <a:rPr lang="en-IE" dirty="0" err="1"/>
              <a:t>Definir</a:t>
            </a:r>
            <a:r>
              <a:rPr lang="en-IE" dirty="0"/>
              <a:t> </a:t>
            </a:r>
            <a:r>
              <a:rPr lang="en-IE" dirty="0" err="1"/>
              <a:t>Constantes</a:t>
            </a:r>
            <a:endParaRPr lang="en-IE" dirty="0"/>
          </a:p>
          <a:p>
            <a:r>
              <a:rPr lang="en-US" dirty="0" err="1">
                <a:solidFill>
                  <a:schemeClr val="bg1">
                    <a:lumMod val="75000"/>
                  </a:schemeClr>
                </a:solidFill>
              </a:rPr>
              <a:t>Declarar</a:t>
            </a:r>
            <a:r>
              <a:rPr lang="en-US" dirty="0">
                <a:solidFill>
                  <a:schemeClr val="bg1">
                    <a:lumMod val="75000"/>
                  </a:schemeClr>
                </a:solidFill>
              </a:rPr>
              <a:t> el </a:t>
            </a:r>
            <a:r>
              <a:rPr lang="en-US" dirty="0" err="1">
                <a:solidFill>
                  <a:schemeClr val="bg1">
                    <a:lumMod val="75000"/>
                  </a:schemeClr>
                </a:solidFill>
              </a:rPr>
              <a:t>svg</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escala</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ejes</a:t>
            </a:r>
            <a:endParaRPr lang="en-IE" dirty="0">
              <a:solidFill>
                <a:schemeClr val="bg1">
                  <a:lumMod val="75000"/>
                </a:schemeClr>
              </a:solidFill>
            </a:endParaRPr>
          </a:p>
          <a:p>
            <a:pPr lvl="0"/>
            <a:r>
              <a:rPr lang="en-US" dirty="0">
                <a:solidFill>
                  <a:schemeClr val="bg1">
                    <a:lumMod val="75000"/>
                  </a:schemeClr>
                </a:solidFill>
              </a:rPr>
              <a:t>Tooltip</a:t>
            </a:r>
            <a:endParaRPr lang="en-IE" dirty="0">
              <a:solidFill>
                <a:schemeClr val="bg1">
                  <a:lumMod val="75000"/>
                </a:schemeClr>
              </a:solidFill>
            </a:endParaRPr>
          </a:p>
          <a:p>
            <a:r>
              <a:rPr lang="en-US"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2: data call</a:t>
            </a:r>
            <a:endParaRPr lang="en-IE" b="1" dirty="0">
              <a:solidFill>
                <a:schemeClr val="bg1">
                  <a:lumMod val="75000"/>
                </a:schemeClr>
              </a:solidFill>
            </a:endParaRPr>
          </a:p>
          <a:p>
            <a:pPr lvl="0"/>
            <a:r>
              <a:rPr lang="en-IE" dirty="0" err="1">
                <a:solidFill>
                  <a:schemeClr val="bg1">
                    <a:lumMod val="75000"/>
                  </a:schemeClr>
                </a:solidFill>
              </a:rPr>
              <a:t>Formato</a:t>
            </a:r>
            <a:r>
              <a:rPr lang="en-IE" dirty="0">
                <a:solidFill>
                  <a:schemeClr val="bg1">
                    <a:lumMod val="75000"/>
                  </a:schemeClr>
                </a:solidFill>
              </a:rPr>
              <a:t> de </a:t>
            </a:r>
            <a:r>
              <a:rPr lang="en-IE" dirty="0" err="1">
                <a:solidFill>
                  <a:schemeClr val="bg1">
                    <a:lumMod val="75000"/>
                  </a:schemeClr>
                </a:solidFill>
              </a:rPr>
              <a:t>datos</a:t>
            </a:r>
            <a:endParaRPr lang="en-IE" dirty="0">
              <a:solidFill>
                <a:schemeClr val="bg1">
                  <a:lumMod val="75000"/>
                </a:schemeClr>
              </a:solidFill>
            </a:endParaRPr>
          </a:p>
          <a:p>
            <a:pPr lvl="0"/>
            <a:r>
              <a:rPr lang="en-IE" dirty="0" err="1">
                <a:solidFill>
                  <a:schemeClr val="bg1">
                    <a:lumMod val="75000"/>
                  </a:schemeClr>
                </a:solidFill>
              </a:rPr>
              <a:t>Añadir</a:t>
            </a:r>
            <a:r>
              <a:rPr lang="en-IE" dirty="0">
                <a:solidFill>
                  <a:schemeClr val="bg1">
                    <a:lumMod val="75000"/>
                  </a:schemeClr>
                </a:solidFill>
              </a:rPr>
              <a:t> el </a:t>
            </a:r>
            <a:r>
              <a:rPr lang="en-IE" dirty="0" err="1">
                <a:solidFill>
                  <a:schemeClr val="bg1">
                    <a:lumMod val="75000"/>
                  </a:schemeClr>
                </a:solidFill>
              </a:rPr>
              <a:t>dominio</a:t>
            </a:r>
            <a:r>
              <a:rPr lang="en-IE" dirty="0">
                <a:solidFill>
                  <a:schemeClr val="bg1">
                    <a:lumMod val="75000"/>
                  </a:schemeClr>
                </a:solidFill>
              </a:rPr>
              <a:t> a la </a:t>
            </a:r>
            <a:r>
              <a:rPr lang="en-IE" dirty="0" err="1">
                <a:solidFill>
                  <a:schemeClr val="bg1">
                    <a:lumMod val="75000"/>
                  </a:schemeClr>
                </a:solidFill>
              </a:rPr>
              <a:t>escala</a:t>
            </a:r>
            <a:endParaRPr lang="en-IE" dirty="0">
              <a:solidFill>
                <a:schemeClr val="bg1">
                  <a:lumMod val="75000"/>
                </a:schemeClr>
              </a:solidFill>
            </a:endParaRPr>
          </a:p>
          <a:p>
            <a:pPr lvl="0"/>
            <a:r>
              <a:rPr lang="en-IE" dirty="0" err="1">
                <a:solidFill>
                  <a:schemeClr val="bg1">
                    <a:lumMod val="75000"/>
                  </a:schemeClr>
                </a:solidFill>
              </a:rPr>
              <a:t>Llamar</a:t>
            </a:r>
            <a:r>
              <a:rPr lang="en-IE" dirty="0">
                <a:solidFill>
                  <a:schemeClr val="bg1">
                    <a:lumMod val="75000"/>
                  </a:schemeClr>
                </a:solidFill>
              </a:rPr>
              <a:t> a los </a:t>
            </a:r>
            <a:r>
              <a:rPr lang="en-IE" dirty="0" err="1">
                <a:solidFill>
                  <a:schemeClr val="bg1">
                    <a:lumMod val="75000"/>
                  </a:schemeClr>
                </a:solidFill>
              </a:rPr>
              <a:t>ejes</a:t>
            </a:r>
            <a:endParaRPr lang="en-IE" dirty="0">
              <a:solidFill>
                <a:schemeClr val="bg1">
                  <a:lumMod val="75000"/>
                </a:schemeClr>
              </a:solidFill>
            </a:endParaRPr>
          </a:p>
          <a:p>
            <a:pPr lvl="0"/>
            <a:r>
              <a:rPr lang="en-GB" dirty="0">
                <a:solidFill>
                  <a:schemeClr val="bg1">
                    <a:lumMod val="75000"/>
                  </a:schemeClr>
                </a:solidFill>
              </a:rPr>
              <a:t>Data binding </a:t>
            </a:r>
            <a:endParaRPr lang="en-IE" dirty="0">
              <a:solidFill>
                <a:schemeClr val="bg1">
                  <a:lumMod val="75000"/>
                </a:schemeClr>
              </a:solidFill>
            </a:endParaRPr>
          </a:p>
          <a:p>
            <a:pPr lvl="0"/>
            <a:r>
              <a:rPr lang="en-IE" dirty="0" err="1">
                <a:solidFill>
                  <a:schemeClr val="bg1">
                    <a:lumMod val="75000"/>
                  </a:schemeClr>
                </a:solidFill>
              </a:rPr>
              <a:t>Patrón</a:t>
            </a:r>
            <a:r>
              <a:rPr lang="en-IE" dirty="0">
                <a:solidFill>
                  <a:schemeClr val="bg1">
                    <a:lumMod val="75000"/>
                  </a:schemeClr>
                </a:solidFill>
              </a:rPr>
              <a:t> de </a:t>
            </a:r>
            <a:r>
              <a:rPr lang="en-IE" dirty="0" err="1">
                <a:solidFill>
                  <a:schemeClr val="bg1">
                    <a:lumMod val="75000"/>
                  </a:schemeClr>
                </a:solidFill>
              </a:rPr>
              <a:t>actualización</a:t>
            </a:r>
            <a:endParaRPr lang="en-IE" dirty="0">
              <a:solidFill>
                <a:schemeClr val="bg1">
                  <a:lumMod val="75000"/>
                </a:schemeClr>
              </a:solidFill>
            </a:endParaRPr>
          </a:p>
          <a:p>
            <a:r>
              <a:rPr lang="en-GB"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3:</a:t>
            </a:r>
            <a:endParaRPr lang="en-IE" b="1" dirty="0">
              <a:solidFill>
                <a:schemeClr val="bg1">
                  <a:lumMod val="75000"/>
                </a:schemeClr>
              </a:solidFill>
            </a:endParaRPr>
          </a:p>
          <a:p>
            <a:pPr lvl="0"/>
            <a:r>
              <a:rPr lang="en-IE" dirty="0" err="1">
                <a:solidFill>
                  <a:schemeClr val="bg1">
                    <a:lumMod val="75000"/>
                  </a:schemeClr>
                </a:solidFill>
              </a:rPr>
              <a:t>Definición</a:t>
            </a:r>
            <a:r>
              <a:rPr lang="en-IE" dirty="0">
                <a:solidFill>
                  <a:schemeClr val="bg1">
                    <a:lumMod val="75000"/>
                  </a:schemeClr>
                </a:solidFill>
              </a:rPr>
              <a:t> de </a:t>
            </a:r>
            <a:r>
              <a:rPr lang="en-IE" dirty="0" err="1">
                <a:solidFill>
                  <a:schemeClr val="bg1">
                    <a:lumMod val="75000"/>
                  </a:schemeClr>
                </a:solidFill>
              </a:rPr>
              <a:t>funciones</a:t>
            </a:r>
            <a:endParaRPr lang="en-IE" dirty="0">
              <a:solidFill>
                <a:schemeClr val="bg1">
                  <a:lumMod val="75000"/>
                </a:schemeClr>
              </a:solidFill>
            </a:endParaRPr>
          </a:p>
          <a:p>
            <a:endParaRPr lang="es-ES_tradnl" dirty="0"/>
          </a:p>
        </p:txBody>
      </p:sp>
      <p:sp>
        <p:nvSpPr>
          <p:cNvPr id="2" name="Rectangle 1">
            <a:extLst>
              <a:ext uri="{FF2B5EF4-FFF2-40B4-BE49-F238E27FC236}">
                <a16:creationId xmlns:a16="http://schemas.microsoft.com/office/drawing/2014/main" id="{0EAA7C28-79CA-234E-887E-E56E5B8A7B3C}"/>
              </a:ext>
            </a:extLst>
          </p:cNvPr>
          <p:cNvSpPr/>
          <p:nvPr/>
        </p:nvSpPr>
        <p:spPr>
          <a:xfrm>
            <a:off x="5273271" y="2136338"/>
            <a:ext cx="6096000" cy="2585323"/>
          </a:xfrm>
          <a:prstGeom prst="rect">
            <a:avLst/>
          </a:prstGeom>
        </p:spPr>
        <p:txBody>
          <a:bodyPr>
            <a:spAutoFit/>
          </a:bodyPr>
          <a:lstStyle/>
          <a:p>
            <a:r>
              <a:rPr lang="en-IE" dirty="0">
                <a:solidFill>
                  <a:srgbClr val="008000"/>
                </a:solidFill>
                <a:latin typeface="Menlo" panose="020B0609030804020204" pitchFamily="49" charset="0"/>
              </a:rPr>
              <a:t>// </a:t>
            </a:r>
            <a:r>
              <a:rPr lang="en-IE" dirty="0" err="1">
                <a:solidFill>
                  <a:srgbClr val="008000"/>
                </a:solidFill>
                <a:latin typeface="Menlo" panose="020B0609030804020204" pitchFamily="49" charset="0"/>
              </a:rPr>
              <a:t>const</a:t>
            </a:r>
            <a:endParaRPr lang="en-IE" dirty="0">
              <a:solidFill>
                <a:srgbClr val="000000"/>
              </a:solidFill>
              <a:latin typeface="Menlo" panose="020B0609030804020204" pitchFamily="49" charset="0"/>
            </a:endParaRPr>
          </a:p>
          <a:p>
            <a:r>
              <a:rPr lang="en-IE" dirty="0" err="1">
                <a:solidFill>
                  <a:srgbClr val="0000FF"/>
                </a:solidFill>
                <a:latin typeface="Menlo" panose="020B0609030804020204" pitchFamily="49" charset="0"/>
              </a:rPr>
              <a:t>const</a:t>
            </a:r>
            <a:r>
              <a:rPr lang="en-IE" dirty="0">
                <a:solidFill>
                  <a:srgbClr val="000000"/>
                </a:solidFill>
                <a:latin typeface="Menlo" panose="020B0609030804020204" pitchFamily="49" charset="0"/>
              </a:rPr>
              <a:t> </a:t>
            </a:r>
            <a:r>
              <a:rPr lang="en-IE" dirty="0">
                <a:solidFill>
                  <a:srgbClr val="0070C1"/>
                </a:solidFill>
                <a:latin typeface="Menlo" panose="020B0609030804020204" pitchFamily="49" charset="0"/>
              </a:rPr>
              <a:t>width</a:t>
            </a:r>
            <a:r>
              <a:rPr lang="en-IE" dirty="0">
                <a:solidFill>
                  <a:srgbClr val="000000"/>
                </a:solidFill>
                <a:latin typeface="Menlo" panose="020B0609030804020204" pitchFamily="49" charset="0"/>
              </a:rPr>
              <a:t> = </a:t>
            </a:r>
            <a:r>
              <a:rPr lang="en-IE" dirty="0">
                <a:solidFill>
                  <a:srgbClr val="098658"/>
                </a:solidFill>
                <a:latin typeface="Menlo" panose="020B0609030804020204" pitchFamily="49" charset="0"/>
              </a:rPr>
              <a:t>800</a:t>
            </a:r>
            <a:endParaRPr lang="en-IE" dirty="0">
              <a:solidFill>
                <a:srgbClr val="000000"/>
              </a:solidFill>
              <a:latin typeface="Menlo" panose="020B0609030804020204" pitchFamily="49" charset="0"/>
            </a:endParaRPr>
          </a:p>
          <a:p>
            <a:r>
              <a:rPr lang="en-IE" dirty="0" err="1">
                <a:solidFill>
                  <a:srgbClr val="0000FF"/>
                </a:solidFill>
                <a:latin typeface="Menlo" panose="020B0609030804020204" pitchFamily="49" charset="0"/>
              </a:rPr>
              <a:t>const</a:t>
            </a:r>
            <a:r>
              <a:rPr lang="en-IE" dirty="0">
                <a:solidFill>
                  <a:srgbClr val="000000"/>
                </a:solidFill>
                <a:latin typeface="Menlo" panose="020B0609030804020204" pitchFamily="49" charset="0"/>
              </a:rPr>
              <a:t> </a:t>
            </a:r>
            <a:r>
              <a:rPr lang="en-IE" dirty="0">
                <a:solidFill>
                  <a:srgbClr val="0070C1"/>
                </a:solidFill>
                <a:latin typeface="Menlo" panose="020B0609030804020204" pitchFamily="49" charset="0"/>
              </a:rPr>
              <a:t>height</a:t>
            </a:r>
            <a:r>
              <a:rPr lang="en-IE" dirty="0">
                <a:solidFill>
                  <a:srgbClr val="000000"/>
                </a:solidFill>
                <a:latin typeface="Menlo" panose="020B0609030804020204" pitchFamily="49" charset="0"/>
              </a:rPr>
              <a:t> = </a:t>
            </a:r>
            <a:r>
              <a:rPr lang="en-IE" dirty="0">
                <a:solidFill>
                  <a:srgbClr val="098658"/>
                </a:solidFill>
                <a:latin typeface="Menlo" panose="020B0609030804020204" pitchFamily="49" charset="0"/>
              </a:rPr>
              <a:t>600</a:t>
            </a:r>
            <a:endParaRPr lang="en-IE" dirty="0">
              <a:solidFill>
                <a:srgbClr val="000000"/>
              </a:solidFill>
              <a:latin typeface="Menlo" panose="020B0609030804020204" pitchFamily="49" charset="0"/>
            </a:endParaRPr>
          </a:p>
          <a:p>
            <a:r>
              <a:rPr lang="en-IE" dirty="0" err="1">
                <a:solidFill>
                  <a:srgbClr val="0000FF"/>
                </a:solidFill>
                <a:latin typeface="Menlo" panose="020B0609030804020204" pitchFamily="49" charset="0"/>
              </a:rPr>
              <a:t>const</a:t>
            </a:r>
            <a:r>
              <a:rPr lang="en-IE" dirty="0">
                <a:solidFill>
                  <a:srgbClr val="000000"/>
                </a:solidFill>
                <a:latin typeface="Menlo" panose="020B0609030804020204" pitchFamily="49" charset="0"/>
              </a:rPr>
              <a:t> </a:t>
            </a:r>
            <a:r>
              <a:rPr lang="en-IE" dirty="0">
                <a:solidFill>
                  <a:srgbClr val="0070C1"/>
                </a:solidFill>
                <a:latin typeface="Menlo" panose="020B0609030804020204" pitchFamily="49" charset="0"/>
              </a:rPr>
              <a:t>margin</a:t>
            </a:r>
            <a:r>
              <a:rPr lang="en-IE" dirty="0">
                <a:solidFill>
                  <a:srgbClr val="000000"/>
                </a:solidFill>
                <a:latin typeface="Menlo" panose="020B0609030804020204" pitchFamily="49" charset="0"/>
              </a:rPr>
              <a:t> = {</a:t>
            </a:r>
          </a:p>
          <a:p>
            <a:pPr lvl="1"/>
            <a:r>
              <a:rPr lang="en-IE" dirty="0">
                <a:solidFill>
                  <a:srgbClr val="001080"/>
                </a:solidFill>
                <a:latin typeface="Menlo" panose="020B0609030804020204" pitchFamily="49" charset="0"/>
              </a:rPr>
              <a:t>top:</a:t>
            </a:r>
            <a:r>
              <a:rPr lang="en-IE" dirty="0">
                <a:solidFill>
                  <a:srgbClr val="000000"/>
                </a:solidFill>
                <a:latin typeface="Menlo" panose="020B0609030804020204" pitchFamily="49" charset="0"/>
              </a:rPr>
              <a:t> </a:t>
            </a:r>
            <a:r>
              <a:rPr lang="en-IE" dirty="0">
                <a:solidFill>
                  <a:srgbClr val="098658"/>
                </a:solidFill>
                <a:latin typeface="Menlo" panose="020B0609030804020204" pitchFamily="49" charset="0"/>
              </a:rPr>
              <a:t>40</a:t>
            </a:r>
            <a:r>
              <a:rPr lang="en-IE" dirty="0">
                <a:solidFill>
                  <a:srgbClr val="000000"/>
                </a:solidFill>
                <a:latin typeface="Menlo" panose="020B0609030804020204" pitchFamily="49" charset="0"/>
              </a:rPr>
              <a:t>, </a:t>
            </a:r>
          </a:p>
          <a:p>
            <a:pPr lvl="1"/>
            <a:r>
              <a:rPr lang="en-IE" dirty="0">
                <a:solidFill>
                  <a:srgbClr val="001080"/>
                </a:solidFill>
                <a:latin typeface="Menlo" panose="020B0609030804020204" pitchFamily="49" charset="0"/>
              </a:rPr>
              <a:t>right:</a:t>
            </a:r>
            <a:r>
              <a:rPr lang="en-IE" dirty="0">
                <a:solidFill>
                  <a:srgbClr val="000000"/>
                </a:solidFill>
                <a:latin typeface="Menlo" panose="020B0609030804020204" pitchFamily="49" charset="0"/>
              </a:rPr>
              <a:t> </a:t>
            </a:r>
            <a:r>
              <a:rPr lang="en-IE" dirty="0">
                <a:solidFill>
                  <a:srgbClr val="098658"/>
                </a:solidFill>
                <a:latin typeface="Menlo" panose="020B0609030804020204" pitchFamily="49" charset="0"/>
              </a:rPr>
              <a:t>40</a:t>
            </a:r>
            <a:r>
              <a:rPr lang="en-IE" dirty="0">
                <a:solidFill>
                  <a:srgbClr val="000000"/>
                </a:solidFill>
                <a:latin typeface="Menlo" panose="020B0609030804020204" pitchFamily="49" charset="0"/>
              </a:rPr>
              <a:t>, </a:t>
            </a:r>
          </a:p>
          <a:p>
            <a:pPr lvl="1"/>
            <a:r>
              <a:rPr lang="en-IE" dirty="0">
                <a:solidFill>
                  <a:srgbClr val="001080"/>
                </a:solidFill>
                <a:latin typeface="Menlo" panose="020B0609030804020204" pitchFamily="49" charset="0"/>
              </a:rPr>
              <a:t>bottom:</a:t>
            </a:r>
            <a:r>
              <a:rPr lang="en-IE" dirty="0">
                <a:solidFill>
                  <a:srgbClr val="000000"/>
                </a:solidFill>
                <a:latin typeface="Menlo" panose="020B0609030804020204" pitchFamily="49" charset="0"/>
              </a:rPr>
              <a:t> </a:t>
            </a:r>
            <a:r>
              <a:rPr lang="en-IE" dirty="0">
                <a:solidFill>
                  <a:srgbClr val="098658"/>
                </a:solidFill>
                <a:latin typeface="Menlo" panose="020B0609030804020204" pitchFamily="49" charset="0"/>
              </a:rPr>
              <a:t>80</a:t>
            </a:r>
            <a:r>
              <a:rPr lang="en-IE" dirty="0">
                <a:solidFill>
                  <a:srgbClr val="000000"/>
                </a:solidFill>
                <a:latin typeface="Menlo" panose="020B0609030804020204" pitchFamily="49" charset="0"/>
              </a:rPr>
              <a:t>,</a:t>
            </a:r>
          </a:p>
          <a:p>
            <a:pPr lvl="1"/>
            <a:r>
              <a:rPr lang="en-IE" dirty="0">
                <a:solidFill>
                  <a:srgbClr val="001080"/>
                </a:solidFill>
                <a:latin typeface="Menlo" panose="020B0609030804020204" pitchFamily="49" charset="0"/>
              </a:rPr>
              <a:t>left:</a:t>
            </a:r>
            <a:r>
              <a:rPr lang="en-IE" dirty="0">
                <a:solidFill>
                  <a:srgbClr val="000000"/>
                </a:solidFill>
                <a:latin typeface="Menlo" panose="020B0609030804020204" pitchFamily="49" charset="0"/>
              </a:rPr>
              <a:t> </a:t>
            </a:r>
            <a:r>
              <a:rPr lang="en-IE" dirty="0">
                <a:solidFill>
                  <a:srgbClr val="098658"/>
                </a:solidFill>
                <a:latin typeface="Menlo" panose="020B0609030804020204" pitchFamily="49" charset="0"/>
              </a:rPr>
              <a:t>80</a:t>
            </a:r>
            <a:endParaRPr lang="en-IE" dirty="0">
              <a:solidFill>
                <a:srgbClr val="000000"/>
              </a:solidFill>
              <a:latin typeface="Menlo" panose="020B0609030804020204" pitchFamily="49" charset="0"/>
            </a:endParaRPr>
          </a:p>
          <a:p>
            <a:r>
              <a:rPr lang="en-IE" dirty="0">
                <a:solidFill>
                  <a:srgbClr val="000000"/>
                </a:solidFill>
                <a:latin typeface="Menlo" panose="020B0609030804020204" pitchFamily="49" charset="0"/>
              </a:rPr>
              <a:t>}</a:t>
            </a:r>
            <a:endParaRPr lang="en-IE" b="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10944383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A122CD-F50F-BC47-B172-5492F5A4E7DD}"/>
              </a:ext>
            </a:extLst>
          </p:cNvPr>
          <p:cNvSpPr/>
          <p:nvPr/>
        </p:nvSpPr>
        <p:spPr>
          <a:xfrm>
            <a:off x="0" y="0"/>
            <a:ext cx="4054415" cy="6858000"/>
          </a:xfrm>
          <a:prstGeom prst="rect">
            <a:avLst/>
          </a:pr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 name="TextBox 4">
            <a:extLst>
              <a:ext uri="{FF2B5EF4-FFF2-40B4-BE49-F238E27FC236}">
                <a16:creationId xmlns:a16="http://schemas.microsoft.com/office/drawing/2014/main" id="{E6D1C967-E3AA-0447-8ACF-B09FB461E1D3}"/>
              </a:ext>
            </a:extLst>
          </p:cNvPr>
          <p:cNvSpPr txBox="1"/>
          <p:nvPr/>
        </p:nvSpPr>
        <p:spPr>
          <a:xfrm>
            <a:off x="715820" y="1028343"/>
            <a:ext cx="2622431" cy="5078313"/>
          </a:xfrm>
          <a:prstGeom prst="rect">
            <a:avLst/>
          </a:prstGeom>
          <a:noFill/>
        </p:spPr>
        <p:txBody>
          <a:bodyPr wrap="square" rtlCol="0">
            <a:spAutoFit/>
          </a:bodyPr>
          <a:lstStyle/>
          <a:p>
            <a:r>
              <a:rPr lang="en-IE" b="1" dirty="0" err="1"/>
              <a:t>Bloque</a:t>
            </a:r>
            <a:r>
              <a:rPr lang="en-IE" b="1" dirty="0"/>
              <a:t> 1:</a:t>
            </a:r>
          </a:p>
          <a:p>
            <a:pPr lvl="0"/>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Constantes</a:t>
            </a:r>
            <a:endParaRPr lang="en-IE" dirty="0">
              <a:solidFill>
                <a:schemeClr val="bg1">
                  <a:lumMod val="75000"/>
                </a:schemeClr>
              </a:solidFill>
            </a:endParaRPr>
          </a:p>
          <a:p>
            <a:r>
              <a:rPr lang="en-US" dirty="0" err="1"/>
              <a:t>Declarar</a:t>
            </a:r>
            <a:r>
              <a:rPr lang="en-US" dirty="0"/>
              <a:t> el </a:t>
            </a:r>
            <a:r>
              <a:rPr lang="en-US" dirty="0" err="1"/>
              <a:t>svg</a:t>
            </a:r>
            <a:endParaRPr lang="en-IE" dirty="0"/>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escala</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ejes</a:t>
            </a:r>
            <a:endParaRPr lang="en-IE" dirty="0">
              <a:solidFill>
                <a:schemeClr val="bg1">
                  <a:lumMod val="75000"/>
                </a:schemeClr>
              </a:solidFill>
            </a:endParaRPr>
          </a:p>
          <a:p>
            <a:pPr lvl="0"/>
            <a:r>
              <a:rPr lang="en-US" dirty="0">
                <a:solidFill>
                  <a:schemeClr val="bg1">
                    <a:lumMod val="75000"/>
                  </a:schemeClr>
                </a:solidFill>
              </a:rPr>
              <a:t>Tooltip</a:t>
            </a:r>
            <a:endParaRPr lang="en-IE" dirty="0">
              <a:solidFill>
                <a:schemeClr val="bg1">
                  <a:lumMod val="75000"/>
                </a:schemeClr>
              </a:solidFill>
            </a:endParaRPr>
          </a:p>
          <a:p>
            <a:r>
              <a:rPr lang="en-US"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2: data call</a:t>
            </a:r>
            <a:endParaRPr lang="en-IE" b="1" dirty="0">
              <a:solidFill>
                <a:schemeClr val="bg1">
                  <a:lumMod val="75000"/>
                </a:schemeClr>
              </a:solidFill>
            </a:endParaRPr>
          </a:p>
          <a:p>
            <a:pPr lvl="0"/>
            <a:r>
              <a:rPr lang="en-IE" dirty="0" err="1">
                <a:solidFill>
                  <a:schemeClr val="bg1">
                    <a:lumMod val="75000"/>
                  </a:schemeClr>
                </a:solidFill>
              </a:rPr>
              <a:t>Formato</a:t>
            </a:r>
            <a:r>
              <a:rPr lang="en-IE" dirty="0">
                <a:solidFill>
                  <a:schemeClr val="bg1">
                    <a:lumMod val="75000"/>
                  </a:schemeClr>
                </a:solidFill>
              </a:rPr>
              <a:t> de </a:t>
            </a:r>
            <a:r>
              <a:rPr lang="en-IE" dirty="0" err="1">
                <a:solidFill>
                  <a:schemeClr val="bg1">
                    <a:lumMod val="75000"/>
                  </a:schemeClr>
                </a:solidFill>
              </a:rPr>
              <a:t>datos</a:t>
            </a:r>
            <a:endParaRPr lang="en-IE" dirty="0">
              <a:solidFill>
                <a:schemeClr val="bg1">
                  <a:lumMod val="75000"/>
                </a:schemeClr>
              </a:solidFill>
            </a:endParaRPr>
          </a:p>
          <a:p>
            <a:pPr lvl="0"/>
            <a:r>
              <a:rPr lang="en-IE" dirty="0" err="1">
                <a:solidFill>
                  <a:schemeClr val="bg1">
                    <a:lumMod val="75000"/>
                  </a:schemeClr>
                </a:solidFill>
              </a:rPr>
              <a:t>Añadir</a:t>
            </a:r>
            <a:r>
              <a:rPr lang="en-IE" dirty="0">
                <a:solidFill>
                  <a:schemeClr val="bg1">
                    <a:lumMod val="75000"/>
                  </a:schemeClr>
                </a:solidFill>
              </a:rPr>
              <a:t> el </a:t>
            </a:r>
            <a:r>
              <a:rPr lang="en-IE" dirty="0" err="1">
                <a:solidFill>
                  <a:schemeClr val="bg1">
                    <a:lumMod val="75000"/>
                  </a:schemeClr>
                </a:solidFill>
              </a:rPr>
              <a:t>dominio</a:t>
            </a:r>
            <a:r>
              <a:rPr lang="en-IE" dirty="0">
                <a:solidFill>
                  <a:schemeClr val="bg1">
                    <a:lumMod val="75000"/>
                  </a:schemeClr>
                </a:solidFill>
              </a:rPr>
              <a:t> a la </a:t>
            </a:r>
            <a:r>
              <a:rPr lang="en-IE" dirty="0" err="1">
                <a:solidFill>
                  <a:schemeClr val="bg1">
                    <a:lumMod val="75000"/>
                  </a:schemeClr>
                </a:solidFill>
              </a:rPr>
              <a:t>escala</a:t>
            </a:r>
            <a:endParaRPr lang="en-IE" dirty="0">
              <a:solidFill>
                <a:schemeClr val="bg1">
                  <a:lumMod val="75000"/>
                </a:schemeClr>
              </a:solidFill>
            </a:endParaRPr>
          </a:p>
          <a:p>
            <a:pPr lvl="0"/>
            <a:r>
              <a:rPr lang="en-IE" dirty="0" err="1">
                <a:solidFill>
                  <a:schemeClr val="bg1">
                    <a:lumMod val="75000"/>
                  </a:schemeClr>
                </a:solidFill>
              </a:rPr>
              <a:t>Llamar</a:t>
            </a:r>
            <a:r>
              <a:rPr lang="en-IE" dirty="0">
                <a:solidFill>
                  <a:schemeClr val="bg1">
                    <a:lumMod val="75000"/>
                  </a:schemeClr>
                </a:solidFill>
              </a:rPr>
              <a:t> a los </a:t>
            </a:r>
            <a:r>
              <a:rPr lang="en-IE" dirty="0" err="1">
                <a:solidFill>
                  <a:schemeClr val="bg1">
                    <a:lumMod val="75000"/>
                  </a:schemeClr>
                </a:solidFill>
              </a:rPr>
              <a:t>ejes</a:t>
            </a:r>
            <a:endParaRPr lang="en-IE" dirty="0">
              <a:solidFill>
                <a:schemeClr val="bg1">
                  <a:lumMod val="75000"/>
                </a:schemeClr>
              </a:solidFill>
            </a:endParaRPr>
          </a:p>
          <a:p>
            <a:pPr lvl="0"/>
            <a:r>
              <a:rPr lang="en-GB" dirty="0">
                <a:solidFill>
                  <a:schemeClr val="bg1">
                    <a:lumMod val="75000"/>
                  </a:schemeClr>
                </a:solidFill>
              </a:rPr>
              <a:t>Data binding </a:t>
            </a:r>
            <a:endParaRPr lang="en-IE" dirty="0">
              <a:solidFill>
                <a:schemeClr val="bg1">
                  <a:lumMod val="75000"/>
                </a:schemeClr>
              </a:solidFill>
            </a:endParaRPr>
          </a:p>
          <a:p>
            <a:pPr lvl="0"/>
            <a:r>
              <a:rPr lang="en-IE" dirty="0" err="1">
                <a:solidFill>
                  <a:schemeClr val="bg1">
                    <a:lumMod val="75000"/>
                  </a:schemeClr>
                </a:solidFill>
              </a:rPr>
              <a:t>Patrón</a:t>
            </a:r>
            <a:r>
              <a:rPr lang="en-IE" dirty="0">
                <a:solidFill>
                  <a:schemeClr val="bg1">
                    <a:lumMod val="75000"/>
                  </a:schemeClr>
                </a:solidFill>
              </a:rPr>
              <a:t> de </a:t>
            </a:r>
            <a:r>
              <a:rPr lang="en-IE" dirty="0" err="1">
                <a:solidFill>
                  <a:schemeClr val="bg1">
                    <a:lumMod val="75000"/>
                  </a:schemeClr>
                </a:solidFill>
              </a:rPr>
              <a:t>actualización</a:t>
            </a:r>
            <a:endParaRPr lang="en-IE" dirty="0">
              <a:solidFill>
                <a:schemeClr val="bg1">
                  <a:lumMod val="75000"/>
                </a:schemeClr>
              </a:solidFill>
            </a:endParaRPr>
          </a:p>
          <a:p>
            <a:r>
              <a:rPr lang="en-GB"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3:</a:t>
            </a:r>
            <a:endParaRPr lang="en-IE" b="1" dirty="0">
              <a:solidFill>
                <a:schemeClr val="bg1">
                  <a:lumMod val="75000"/>
                </a:schemeClr>
              </a:solidFill>
            </a:endParaRPr>
          </a:p>
          <a:p>
            <a:pPr lvl="0"/>
            <a:r>
              <a:rPr lang="en-IE" dirty="0" err="1">
                <a:solidFill>
                  <a:schemeClr val="bg1">
                    <a:lumMod val="75000"/>
                  </a:schemeClr>
                </a:solidFill>
              </a:rPr>
              <a:t>Definición</a:t>
            </a:r>
            <a:r>
              <a:rPr lang="en-IE" dirty="0">
                <a:solidFill>
                  <a:schemeClr val="bg1">
                    <a:lumMod val="75000"/>
                  </a:schemeClr>
                </a:solidFill>
              </a:rPr>
              <a:t> de </a:t>
            </a:r>
            <a:r>
              <a:rPr lang="en-IE" dirty="0" err="1">
                <a:solidFill>
                  <a:schemeClr val="bg1">
                    <a:lumMod val="75000"/>
                  </a:schemeClr>
                </a:solidFill>
              </a:rPr>
              <a:t>funciones</a:t>
            </a:r>
            <a:endParaRPr lang="en-IE" dirty="0">
              <a:solidFill>
                <a:schemeClr val="bg1">
                  <a:lumMod val="75000"/>
                </a:schemeClr>
              </a:solidFill>
            </a:endParaRPr>
          </a:p>
          <a:p>
            <a:endParaRPr lang="es-ES_tradnl" dirty="0"/>
          </a:p>
        </p:txBody>
      </p:sp>
      <p:sp>
        <p:nvSpPr>
          <p:cNvPr id="3" name="Rectangle 2">
            <a:extLst>
              <a:ext uri="{FF2B5EF4-FFF2-40B4-BE49-F238E27FC236}">
                <a16:creationId xmlns:a16="http://schemas.microsoft.com/office/drawing/2014/main" id="{F81F2546-1286-054C-A6DD-BA01BA443477}"/>
              </a:ext>
            </a:extLst>
          </p:cNvPr>
          <p:cNvSpPr/>
          <p:nvPr/>
        </p:nvSpPr>
        <p:spPr>
          <a:xfrm>
            <a:off x="5439525" y="1305341"/>
            <a:ext cx="6641640" cy="4524315"/>
          </a:xfrm>
          <a:prstGeom prst="rect">
            <a:avLst/>
          </a:prstGeom>
        </p:spPr>
        <p:txBody>
          <a:bodyPr wrap="square">
            <a:spAutoFit/>
          </a:bodyPr>
          <a:lstStyle/>
          <a:p>
            <a:r>
              <a:rPr lang="en-IE" dirty="0">
                <a:solidFill>
                  <a:srgbClr val="008000"/>
                </a:solidFill>
                <a:latin typeface="Menlo" panose="020B0609030804020204" pitchFamily="49" charset="0"/>
              </a:rPr>
              <a:t>// </a:t>
            </a:r>
            <a:r>
              <a:rPr lang="en-IE" dirty="0" err="1">
                <a:solidFill>
                  <a:srgbClr val="008000"/>
                </a:solidFill>
                <a:latin typeface="Menlo" panose="020B0609030804020204" pitchFamily="49" charset="0"/>
              </a:rPr>
              <a:t>svg</a:t>
            </a:r>
            <a:r>
              <a:rPr lang="en-IE" dirty="0">
                <a:solidFill>
                  <a:srgbClr val="008000"/>
                </a:solidFill>
                <a:latin typeface="Menlo" panose="020B0609030804020204" pitchFamily="49" charset="0"/>
              </a:rPr>
              <a:t>:</a:t>
            </a:r>
            <a:endParaRPr lang="en-IE" dirty="0">
              <a:solidFill>
                <a:srgbClr val="000000"/>
              </a:solidFill>
              <a:latin typeface="Menlo" panose="020B0609030804020204" pitchFamily="49" charset="0"/>
            </a:endParaRPr>
          </a:p>
          <a:p>
            <a:r>
              <a:rPr lang="en-IE" dirty="0" err="1">
                <a:solidFill>
                  <a:srgbClr val="0000FF"/>
                </a:solidFill>
                <a:latin typeface="Menlo" panose="020B0609030804020204" pitchFamily="49" charset="0"/>
              </a:rPr>
              <a:t>const</a:t>
            </a:r>
            <a:r>
              <a:rPr lang="en-IE" dirty="0">
                <a:solidFill>
                  <a:srgbClr val="000000"/>
                </a:solidFill>
                <a:latin typeface="Menlo" panose="020B0609030804020204" pitchFamily="49" charset="0"/>
              </a:rPr>
              <a:t> </a:t>
            </a:r>
            <a:r>
              <a:rPr lang="en-IE" dirty="0" err="1">
                <a:solidFill>
                  <a:srgbClr val="0070C1"/>
                </a:solidFill>
                <a:latin typeface="Menlo" panose="020B0609030804020204" pitchFamily="49" charset="0"/>
              </a:rPr>
              <a:t>svg</a:t>
            </a:r>
            <a:r>
              <a:rPr lang="en-IE" dirty="0">
                <a:solidFill>
                  <a:srgbClr val="000000"/>
                </a:solidFill>
                <a:latin typeface="Menlo" panose="020B0609030804020204" pitchFamily="49" charset="0"/>
              </a:rPr>
              <a:t> = </a:t>
            </a:r>
            <a:r>
              <a:rPr lang="en-IE" dirty="0">
                <a:solidFill>
                  <a:srgbClr val="001080"/>
                </a:solidFill>
                <a:latin typeface="Menlo" panose="020B0609030804020204" pitchFamily="49" charset="0"/>
              </a:rPr>
              <a:t>d3</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select</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"#chart"</a:t>
            </a:r>
            <a:r>
              <a:rPr lang="en-IE" dirty="0">
                <a:solidFill>
                  <a:srgbClr val="000000"/>
                </a:solidFill>
                <a:latin typeface="Menlo" panose="020B0609030804020204" pitchFamily="49" charset="0"/>
              </a:rPr>
              <a:t>)</a:t>
            </a:r>
          </a:p>
          <a:p>
            <a:pPr lvl="1"/>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append</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a:t>
            </a:r>
            <a:r>
              <a:rPr lang="en-IE" dirty="0" err="1">
                <a:solidFill>
                  <a:srgbClr val="A31515"/>
                </a:solidFill>
                <a:latin typeface="Menlo" panose="020B0609030804020204" pitchFamily="49" charset="0"/>
              </a:rPr>
              <a:t>svg</a:t>
            </a:r>
            <a:r>
              <a:rPr lang="en-IE" dirty="0">
                <a:solidFill>
                  <a:srgbClr val="A31515"/>
                </a:solidFill>
                <a:latin typeface="Menlo" panose="020B0609030804020204" pitchFamily="49" charset="0"/>
              </a:rPr>
              <a:t>'</a:t>
            </a:r>
            <a:r>
              <a:rPr lang="en-IE" dirty="0">
                <a:solidFill>
                  <a:srgbClr val="000000"/>
                </a:solidFill>
                <a:latin typeface="Menlo" panose="020B0609030804020204" pitchFamily="49" charset="0"/>
              </a:rPr>
              <a:t>)</a:t>
            </a:r>
          </a:p>
          <a:p>
            <a:pPr lvl="1"/>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'id'</a:t>
            </a:r>
            <a:r>
              <a:rPr lang="en-IE" dirty="0">
                <a:solidFill>
                  <a:srgbClr val="000000"/>
                </a:solidFill>
                <a:latin typeface="Menlo" panose="020B0609030804020204" pitchFamily="49" charset="0"/>
              </a:rPr>
              <a:t>, </a:t>
            </a:r>
            <a:r>
              <a:rPr lang="en-IE" dirty="0">
                <a:solidFill>
                  <a:srgbClr val="A31515"/>
                </a:solidFill>
                <a:latin typeface="Menlo" panose="020B0609030804020204" pitchFamily="49" charset="0"/>
              </a:rPr>
              <a:t>"</a:t>
            </a:r>
            <a:r>
              <a:rPr lang="en-IE" dirty="0" err="1">
                <a:solidFill>
                  <a:srgbClr val="A31515"/>
                </a:solidFill>
                <a:latin typeface="Menlo" panose="020B0609030804020204" pitchFamily="49" charset="0"/>
              </a:rPr>
              <a:t>svg</a:t>
            </a:r>
            <a:r>
              <a:rPr lang="en-IE" dirty="0">
                <a:solidFill>
                  <a:srgbClr val="A31515"/>
                </a:solidFill>
                <a:latin typeface="Menlo" panose="020B0609030804020204" pitchFamily="49" charset="0"/>
              </a:rPr>
              <a:t>"</a:t>
            </a:r>
            <a:r>
              <a:rPr lang="en-IE" dirty="0">
                <a:solidFill>
                  <a:srgbClr val="000000"/>
                </a:solidFill>
                <a:latin typeface="Menlo" panose="020B0609030804020204" pitchFamily="49" charset="0"/>
              </a:rPr>
              <a:t>)</a:t>
            </a:r>
          </a:p>
          <a:p>
            <a:pPr lvl="1"/>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"width"</a:t>
            </a:r>
            <a:r>
              <a:rPr lang="en-IE" dirty="0">
                <a:solidFill>
                  <a:srgbClr val="000000"/>
                </a:solidFill>
                <a:latin typeface="Menlo" panose="020B0609030804020204" pitchFamily="49" charset="0"/>
              </a:rPr>
              <a:t>, </a:t>
            </a:r>
            <a:r>
              <a:rPr lang="en-IE" dirty="0">
                <a:solidFill>
                  <a:srgbClr val="0070C1"/>
                </a:solidFill>
                <a:latin typeface="Menlo" panose="020B0609030804020204" pitchFamily="49" charset="0"/>
              </a:rPr>
              <a:t>width</a:t>
            </a:r>
            <a:r>
              <a:rPr lang="en-IE" dirty="0">
                <a:solidFill>
                  <a:srgbClr val="000000"/>
                </a:solidFill>
                <a:latin typeface="Menlo" panose="020B0609030804020204" pitchFamily="49" charset="0"/>
              </a:rPr>
              <a:t>)</a:t>
            </a:r>
          </a:p>
          <a:p>
            <a:pPr lvl="1"/>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"height"</a:t>
            </a:r>
            <a:r>
              <a:rPr lang="en-IE" dirty="0">
                <a:solidFill>
                  <a:srgbClr val="000000"/>
                </a:solidFill>
                <a:latin typeface="Menlo" panose="020B0609030804020204" pitchFamily="49" charset="0"/>
              </a:rPr>
              <a:t>, </a:t>
            </a:r>
            <a:r>
              <a:rPr lang="en-IE" dirty="0">
                <a:solidFill>
                  <a:srgbClr val="0070C1"/>
                </a:solidFill>
                <a:latin typeface="Menlo" panose="020B0609030804020204" pitchFamily="49" charset="0"/>
              </a:rPr>
              <a:t>height</a:t>
            </a:r>
            <a:r>
              <a:rPr lang="en-IE" dirty="0">
                <a:solidFill>
                  <a:srgbClr val="000000"/>
                </a:solidFill>
                <a:latin typeface="Menlo" panose="020B0609030804020204" pitchFamily="49" charset="0"/>
              </a:rPr>
              <a:t>)</a:t>
            </a:r>
          </a:p>
          <a:p>
            <a:pPr lvl="1"/>
            <a:endParaRPr lang="en-IE" dirty="0">
              <a:solidFill>
                <a:srgbClr val="000000"/>
              </a:solidFill>
              <a:latin typeface="Menlo" panose="020B0609030804020204" pitchFamily="49" charset="0"/>
            </a:endParaRPr>
          </a:p>
          <a:p>
            <a:r>
              <a:rPr lang="en-IE" dirty="0" err="1">
                <a:solidFill>
                  <a:srgbClr val="0000FF"/>
                </a:solidFill>
                <a:latin typeface="Menlo" panose="020B0609030804020204" pitchFamily="49" charset="0"/>
              </a:rPr>
              <a:t>const</a:t>
            </a:r>
            <a:r>
              <a:rPr lang="en-IE" dirty="0">
                <a:solidFill>
                  <a:srgbClr val="000000"/>
                </a:solidFill>
                <a:latin typeface="Menlo" panose="020B0609030804020204" pitchFamily="49" charset="0"/>
              </a:rPr>
              <a:t> </a:t>
            </a:r>
            <a:r>
              <a:rPr lang="en-IE" dirty="0" err="1">
                <a:solidFill>
                  <a:srgbClr val="0070C1"/>
                </a:solidFill>
                <a:latin typeface="Menlo" panose="020B0609030804020204" pitchFamily="49" charset="0"/>
              </a:rPr>
              <a:t>elementGroup</a:t>
            </a:r>
            <a:r>
              <a:rPr lang="en-IE" dirty="0">
                <a:solidFill>
                  <a:srgbClr val="000000"/>
                </a:solidFill>
                <a:latin typeface="Menlo" panose="020B0609030804020204" pitchFamily="49" charset="0"/>
              </a:rPr>
              <a:t> = </a:t>
            </a:r>
            <a:r>
              <a:rPr lang="en-IE" dirty="0" err="1">
                <a:solidFill>
                  <a:srgbClr val="0070C1"/>
                </a:solidFill>
                <a:latin typeface="Menlo" panose="020B0609030804020204" pitchFamily="49" charset="0"/>
              </a:rPr>
              <a:t>svg</a:t>
            </a:r>
            <a:endParaRPr lang="en-IE" dirty="0">
              <a:solidFill>
                <a:srgbClr val="000000"/>
              </a:solidFill>
              <a:latin typeface="Menlo" panose="020B0609030804020204" pitchFamily="49" charset="0"/>
            </a:endParaRPr>
          </a:p>
          <a:p>
            <a:pPr lvl="1"/>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append</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"g"</a:t>
            </a:r>
            <a:r>
              <a:rPr lang="en-IE" dirty="0">
                <a:solidFill>
                  <a:srgbClr val="000000"/>
                </a:solidFill>
                <a:latin typeface="Menlo" panose="020B0609030804020204" pitchFamily="49" charset="0"/>
              </a:rPr>
              <a:t>)</a:t>
            </a:r>
          </a:p>
          <a:p>
            <a:pPr lvl="1"/>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'id'</a:t>
            </a:r>
            <a:r>
              <a:rPr lang="en-IE" dirty="0">
                <a:solidFill>
                  <a:srgbClr val="000000"/>
                </a:solidFill>
                <a:latin typeface="Menlo" panose="020B0609030804020204" pitchFamily="49" charset="0"/>
              </a:rPr>
              <a:t>, </a:t>
            </a:r>
            <a:r>
              <a:rPr lang="en-IE" dirty="0">
                <a:solidFill>
                  <a:srgbClr val="A31515"/>
                </a:solidFill>
                <a:latin typeface="Menlo" panose="020B0609030804020204" pitchFamily="49" charset="0"/>
              </a:rPr>
              <a:t>"</a:t>
            </a:r>
            <a:r>
              <a:rPr lang="en-IE" dirty="0" err="1">
                <a:solidFill>
                  <a:srgbClr val="A31515"/>
                </a:solidFill>
                <a:latin typeface="Menlo" panose="020B0609030804020204" pitchFamily="49" charset="0"/>
              </a:rPr>
              <a:t>elementGroup</a:t>
            </a:r>
            <a:r>
              <a:rPr lang="en-IE" dirty="0">
                <a:solidFill>
                  <a:srgbClr val="A31515"/>
                </a:solidFill>
                <a:latin typeface="Menlo" panose="020B0609030804020204" pitchFamily="49" charset="0"/>
              </a:rPr>
              <a:t>"</a:t>
            </a:r>
            <a:r>
              <a:rPr lang="en-IE" dirty="0">
                <a:solidFill>
                  <a:srgbClr val="000000"/>
                </a:solidFill>
                <a:latin typeface="Menlo" panose="020B0609030804020204" pitchFamily="49" charset="0"/>
              </a:rPr>
              <a:t>)</a:t>
            </a:r>
          </a:p>
          <a:p>
            <a:pPr lvl="1"/>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'transform'</a:t>
            </a:r>
            <a:r>
              <a:rPr lang="en-IE" dirty="0">
                <a:solidFill>
                  <a:srgbClr val="000000"/>
                </a:solidFill>
                <a:latin typeface="Menlo" panose="020B0609030804020204" pitchFamily="49" charset="0"/>
              </a:rPr>
              <a:t>, </a:t>
            </a:r>
            <a:r>
              <a:rPr lang="en-IE" dirty="0">
                <a:solidFill>
                  <a:srgbClr val="A31515"/>
                </a:solidFill>
                <a:latin typeface="Menlo" panose="020B0609030804020204" pitchFamily="49" charset="0"/>
              </a:rPr>
              <a:t>`translate(</a:t>
            </a:r>
          </a:p>
          <a:p>
            <a:pPr lvl="1"/>
            <a:r>
              <a:rPr lang="en-IE" dirty="0">
                <a:solidFill>
                  <a:srgbClr val="A31515"/>
                </a:solidFill>
                <a:latin typeface="Menlo" panose="020B0609030804020204" pitchFamily="49" charset="0"/>
              </a:rPr>
              <a:t>	</a:t>
            </a:r>
            <a:r>
              <a:rPr lang="en-IE" dirty="0">
                <a:solidFill>
                  <a:srgbClr val="0000FF"/>
                </a:solidFill>
                <a:latin typeface="Menlo" panose="020B0609030804020204" pitchFamily="49" charset="0"/>
              </a:rPr>
              <a:t>${</a:t>
            </a:r>
            <a:r>
              <a:rPr lang="en-IE" dirty="0" err="1">
                <a:solidFill>
                  <a:srgbClr val="0070C1"/>
                </a:solidFill>
                <a:latin typeface="Menlo" panose="020B0609030804020204" pitchFamily="49" charset="0"/>
              </a:rPr>
              <a:t>margin</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left</a:t>
            </a:r>
            <a:r>
              <a:rPr lang="en-IE" dirty="0">
                <a:solidFill>
                  <a:srgbClr val="0000FF"/>
                </a:solidFill>
                <a:latin typeface="Menlo" panose="020B0609030804020204" pitchFamily="49" charset="0"/>
              </a:rPr>
              <a:t>}</a:t>
            </a:r>
            <a:r>
              <a:rPr lang="en-IE" dirty="0">
                <a:solidFill>
                  <a:srgbClr val="A31515"/>
                </a:solidFill>
                <a:latin typeface="Menlo" panose="020B0609030804020204" pitchFamily="49" charset="0"/>
              </a:rPr>
              <a:t>, </a:t>
            </a:r>
            <a:r>
              <a:rPr lang="en-IE" dirty="0">
                <a:solidFill>
                  <a:srgbClr val="0000FF"/>
                </a:solidFill>
                <a:latin typeface="Menlo" panose="020B0609030804020204" pitchFamily="49" charset="0"/>
              </a:rPr>
              <a:t>${</a:t>
            </a:r>
            <a:r>
              <a:rPr lang="en-IE" dirty="0" err="1">
                <a:solidFill>
                  <a:srgbClr val="0070C1"/>
                </a:solidFill>
                <a:latin typeface="Menlo" panose="020B0609030804020204" pitchFamily="49" charset="0"/>
              </a:rPr>
              <a:t>margin</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top</a:t>
            </a:r>
            <a:r>
              <a:rPr lang="en-IE" dirty="0">
                <a:solidFill>
                  <a:srgbClr val="0000FF"/>
                </a:solidFill>
                <a:latin typeface="Menlo" panose="020B0609030804020204" pitchFamily="49" charset="0"/>
              </a:rPr>
              <a:t>}</a:t>
            </a:r>
            <a:r>
              <a:rPr lang="en-IE" dirty="0">
                <a:solidFill>
                  <a:srgbClr val="A31515"/>
                </a:solidFill>
                <a:latin typeface="Menlo" panose="020B0609030804020204" pitchFamily="49" charset="0"/>
              </a:rPr>
              <a:t>)`</a:t>
            </a:r>
            <a:r>
              <a:rPr lang="en-IE" dirty="0">
                <a:solidFill>
                  <a:srgbClr val="000000"/>
                </a:solidFill>
                <a:latin typeface="Menlo" panose="020B0609030804020204" pitchFamily="49" charset="0"/>
              </a:rPr>
              <a:t>)</a:t>
            </a:r>
          </a:p>
          <a:p>
            <a:pPr lvl="1"/>
            <a:endParaRPr lang="en-IE" dirty="0">
              <a:solidFill>
                <a:srgbClr val="000000"/>
              </a:solidFill>
              <a:latin typeface="Menlo" panose="020B0609030804020204" pitchFamily="49" charset="0"/>
            </a:endParaRPr>
          </a:p>
          <a:p>
            <a:r>
              <a:rPr lang="en-IE" dirty="0" err="1">
                <a:solidFill>
                  <a:srgbClr val="0000FF"/>
                </a:solidFill>
                <a:latin typeface="Menlo" panose="020B0609030804020204" pitchFamily="49" charset="0"/>
              </a:rPr>
              <a:t>const</a:t>
            </a:r>
            <a:r>
              <a:rPr lang="en-IE" dirty="0">
                <a:solidFill>
                  <a:srgbClr val="000000"/>
                </a:solidFill>
                <a:latin typeface="Menlo" panose="020B0609030804020204" pitchFamily="49" charset="0"/>
              </a:rPr>
              <a:t> </a:t>
            </a:r>
            <a:r>
              <a:rPr lang="en-IE" dirty="0" err="1">
                <a:solidFill>
                  <a:srgbClr val="0070C1"/>
                </a:solidFill>
                <a:latin typeface="Menlo" panose="020B0609030804020204" pitchFamily="49" charset="0"/>
              </a:rPr>
              <a:t>axisGroup</a:t>
            </a:r>
            <a:r>
              <a:rPr lang="en-IE" dirty="0">
                <a:solidFill>
                  <a:srgbClr val="000000"/>
                </a:solidFill>
                <a:latin typeface="Menlo" panose="020B0609030804020204" pitchFamily="49" charset="0"/>
              </a:rPr>
              <a:t> = </a:t>
            </a:r>
            <a:r>
              <a:rPr lang="en-IE" dirty="0" err="1">
                <a:solidFill>
                  <a:srgbClr val="0070C1"/>
                </a:solidFill>
                <a:latin typeface="Menlo" panose="020B0609030804020204" pitchFamily="49" charset="0"/>
              </a:rPr>
              <a:t>svg</a:t>
            </a:r>
            <a:endParaRPr lang="en-IE" dirty="0">
              <a:solidFill>
                <a:srgbClr val="000000"/>
              </a:solidFill>
              <a:latin typeface="Menlo" panose="020B0609030804020204" pitchFamily="49" charset="0"/>
            </a:endParaRPr>
          </a:p>
          <a:p>
            <a:pPr lvl="1"/>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append</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"g"</a:t>
            </a:r>
            <a:r>
              <a:rPr lang="en-IE" dirty="0">
                <a:solidFill>
                  <a:srgbClr val="000000"/>
                </a:solidFill>
                <a:latin typeface="Menlo" panose="020B0609030804020204" pitchFamily="49" charset="0"/>
              </a:rPr>
              <a:t>)</a:t>
            </a:r>
          </a:p>
          <a:p>
            <a:pPr lvl="1"/>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"id"</a:t>
            </a:r>
            <a:r>
              <a:rPr lang="en-IE" dirty="0">
                <a:solidFill>
                  <a:srgbClr val="000000"/>
                </a:solidFill>
                <a:latin typeface="Menlo" panose="020B0609030804020204" pitchFamily="49" charset="0"/>
              </a:rPr>
              <a:t>, </a:t>
            </a:r>
            <a:r>
              <a:rPr lang="en-IE" dirty="0">
                <a:solidFill>
                  <a:srgbClr val="A31515"/>
                </a:solidFill>
                <a:latin typeface="Menlo" panose="020B0609030804020204" pitchFamily="49" charset="0"/>
              </a:rPr>
              <a:t>"</a:t>
            </a:r>
            <a:r>
              <a:rPr lang="en-IE" dirty="0" err="1">
                <a:solidFill>
                  <a:srgbClr val="A31515"/>
                </a:solidFill>
                <a:latin typeface="Menlo" panose="020B0609030804020204" pitchFamily="49" charset="0"/>
              </a:rPr>
              <a:t>axisGroup</a:t>
            </a:r>
            <a:r>
              <a:rPr lang="en-IE" dirty="0">
                <a:solidFill>
                  <a:srgbClr val="A31515"/>
                </a:solidFill>
                <a:latin typeface="Menlo" panose="020B0609030804020204" pitchFamily="49" charset="0"/>
              </a:rPr>
              <a:t>"</a:t>
            </a:r>
            <a:r>
              <a:rPr lang="en-IE" dirty="0">
                <a:solidFill>
                  <a:srgbClr val="000000"/>
                </a:solidFill>
                <a:latin typeface="Menlo" panose="020B0609030804020204" pitchFamily="49" charset="0"/>
              </a:rPr>
              <a:t>)</a:t>
            </a:r>
            <a:endParaRPr lang="en-IE" b="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3966565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441E6A-485E-E24F-A94B-AF3AA23DC586}"/>
              </a:ext>
            </a:extLst>
          </p:cNvPr>
          <p:cNvSpPr txBox="1"/>
          <p:nvPr/>
        </p:nvSpPr>
        <p:spPr>
          <a:xfrm>
            <a:off x="342900" y="3075057"/>
            <a:ext cx="7303602" cy="830997"/>
          </a:xfrm>
          <a:prstGeom prst="rect">
            <a:avLst/>
          </a:prstGeom>
          <a:noFill/>
        </p:spPr>
        <p:txBody>
          <a:bodyPr wrap="none" rtlCol="0">
            <a:spAutoFit/>
          </a:bodyPr>
          <a:lstStyle/>
          <a:p>
            <a:r>
              <a:rPr lang="es-ES_tradnl" sz="4800" b="1" dirty="0">
                <a:latin typeface="Eurostile" panose="020B0504020202050204" pitchFamily="34" charset="77"/>
                <a:cs typeface="EucrosiaUPC" panose="020B0604020202020204" pitchFamily="34" charset="0"/>
              </a:rPr>
              <a:t>Parte 1: </a:t>
            </a:r>
            <a:r>
              <a:rPr lang="es-ES_tradnl" sz="4800" dirty="0">
                <a:latin typeface="Eurostile" panose="020B0504020202050204" pitchFamily="34" charset="77"/>
                <a:cs typeface="EucrosiaUPC" panose="020B0604020202020204" pitchFamily="34" charset="0"/>
              </a:rPr>
              <a:t>Principios básicos</a:t>
            </a:r>
          </a:p>
        </p:txBody>
      </p:sp>
    </p:spTree>
    <p:extLst>
      <p:ext uri="{BB962C8B-B14F-4D97-AF65-F5344CB8AC3E}">
        <p14:creationId xmlns:p14="http://schemas.microsoft.com/office/powerpoint/2010/main" val="21571707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A122CD-F50F-BC47-B172-5492F5A4E7DD}"/>
              </a:ext>
            </a:extLst>
          </p:cNvPr>
          <p:cNvSpPr/>
          <p:nvPr/>
        </p:nvSpPr>
        <p:spPr>
          <a:xfrm>
            <a:off x="0" y="0"/>
            <a:ext cx="4054415" cy="6858000"/>
          </a:xfrm>
          <a:prstGeom prst="rect">
            <a:avLst/>
          </a:pr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 name="TextBox 4">
            <a:extLst>
              <a:ext uri="{FF2B5EF4-FFF2-40B4-BE49-F238E27FC236}">
                <a16:creationId xmlns:a16="http://schemas.microsoft.com/office/drawing/2014/main" id="{E6D1C967-E3AA-0447-8ACF-B09FB461E1D3}"/>
              </a:ext>
            </a:extLst>
          </p:cNvPr>
          <p:cNvSpPr txBox="1"/>
          <p:nvPr/>
        </p:nvSpPr>
        <p:spPr>
          <a:xfrm>
            <a:off x="715820" y="1028343"/>
            <a:ext cx="2622431" cy="5078313"/>
          </a:xfrm>
          <a:prstGeom prst="rect">
            <a:avLst/>
          </a:prstGeom>
          <a:noFill/>
        </p:spPr>
        <p:txBody>
          <a:bodyPr wrap="square" rtlCol="0">
            <a:spAutoFit/>
          </a:bodyPr>
          <a:lstStyle/>
          <a:p>
            <a:r>
              <a:rPr lang="en-IE" b="1" dirty="0" err="1"/>
              <a:t>Bloque</a:t>
            </a:r>
            <a:r>
              <a:rPr lang="en-IE" b="1" dirty="0"/>
              <a:t> 1:</a:t>
            </a:r>
          </a:p>
          <a:p>
            <a:pPr lvl="0"/>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Constantes</a:t>
            </a:r>
            <a:endParaRPr lang="en-IE" dirty="0">
              <a:solidFill>
                <a:schemeClr val="bg1">
                  <a:lumMod val="75000"/>
                </a:schemeClr>
              </a:solidFill>
            </a:endParaRPr>
          </a:p>
          <a:p>
            <a:r>
              <a:rPr lang="en-US" dirty="0" err="1">
                <a:solidFill>
                  <a:schemeClr val="bg1">
                    <a:lumMod val="75000"/>
                  </a:schemeClr>
                </a:solidFill>
              </a:rPr>
              <a:t>Declarar</a:t>
            </a:r>
            <a:r>
              <a:rPr lang="en-US" dirty="0">
                <a:solidFill>
                  <a:schemeClr val="bg1">
                    <a:lumMod val="75000"/>
                  </a:schemeClr>
                </a:solidFill>
              </a:rPr>
              <a:t> el </a:t>
            </a:r>
            <a:r>
              <a:rPr lang="en-US" dirty="0" err="1">
                <a:solidFill>
                  <a:schemeClr val="bg1">
                    <a:lumMod val="75000"/>
                  </a:schemeClr>
                </a:solidFill>
              </a:rPr>
              <a:t>svg</a:t>
            </a:r>
            <a:endParaRPr lang="en-IE" dirty="0">
              <a:solidFill>
                <a:schemeClr val="bg1">
                  <a:lumMod val="75000"/>
                </a:schemeClr>
              </a:solidFill>
            </a:endParaRPr>
          </a:p>
          <a:p>
            <a:r>
              <a:rPr lang="en-IE" dirty="0" err="1"/>
              <a:t>Definir</a:t>
            </a:r>
            <a:r>
              <a:rPr lang="en-IE" dirty="0"/>
              <a:t> </a:t>
            </a:r>
            <a:r>
              <a:rPr lang="en-IE" dirty="0" err="1"/>
              <a:t>escala</a:t>
            </a:r>
            <a:endParaRPr lang="en-IE" dirty="0"/>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ejes</a:t>
            </a:r>
            <a:endParaRPr lang="en-IE" dirty="0">
              <a:solidFill>
                <a:schemeClr val="bg1">
                  <a:lumMod val="75000"/>
                </a:schemeClr>
              </a:solidFill>
            </a:endParaRPr>
          </a:p>
          <a:p>
            <a:pPr lvl="0"/>
            <a:r>
              <a:rPr lang="en-US" dirty="0">
                <a:solidFill>
                  <a:schemeClr val="bg1">
                    <a:lumMod val="75000"/>
                  </a:schemeClr>
                </a:solidFill>
              </a:rPr>
              <a:t>Tooltip</a:t>
            </a:r>
            <a:endParaRPr lang="en-IE" dirty="0">
              <a:solidFill>
                <a:schemeClr val="bg1">
                  <a:lumMod val="75000"/>
                </a:schemeClr>
              </a:solidFill>
            </a:endParaRPr>
          </a:p>
          <a:p>
            <a:r>
              <a:rPr lang="en-US"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2: data call</a:t>
            </a:r>
            <a:endParaRPr lang="en-IE" b="1" dirty="0">
              <a:solidFill>
                <a:schemeClr val="bg1">
                  <a:lumMod val="75000"/>
                </a:schemeClr>
              </a:solidFill>
            </a:endParaRPr>
          </a:p>
          <a:p>
            <a:pPr lvl="0"/>
            <a:r>
              <a:rPr lang="en-IE" dirty="0" err="1">
                <a:solidFill>
                  <a:schemeClr val="bg1">
                    <a:lumMod val="75000"/>
                  </a:schemeClr>
                </a:solidFill>
              </a:rPr>
              <a:t>Formato</a:t>
            </a:r>
            <a:r>
              <a:rPr lang="en-IE" dirty="0">
                <a:solidFill>
                  <a:schemeClr val="bg1">
                    <a:lumMod val="75000"/>
                  </a:schemeClr>
                </a:solidFill>
              </a:rPr>
              <a:t> de </a:t>
            </a:r>
            <a:r>
              <a:rPr lang="en-IE" dirty="0" err="1">
                <a:solidFill>
                  <a:schemeClr val="bg1">
                    <a:lumMod val="75000"/>
                  </a:schemeClr>
                </a:solidFill>
              </a:rPr>
              <a:t>datos</a:t>
            </a:r>
            <a:endParaRPr lang="en-IE" dirty="0">
              <a:solidFill>
                <a:schemeClr val="bg1">
                  <a:lumMod val="75000"/>
                </a:schemeClr>
              </a:solidFill>
            </a:endParaRPr>
          </a:p>
          <a:p>
            <a:pPr lvl="0"/>
            <a:r>
              <a:rPr lang="en-IE" dirty="0" err="1">
                <a:solidFill>
                  <a:schemeClr val="bg1">
                    <a:lumMod val="75000"/>
                  </a:schemeClr>
                </a:solidFill>
              </a:rPr>
              <a:t>Añadir</a:t>
            </a:r>
            <a:r>
              <a:rPr lang="en-IE" dirty="0">
                <a:solidFill>
                  <a:schemeClr val="bg1">
                    <a:lumMod val="75000"/>
                  </a:schemeClr>
                </a:solidFill>
              </a:rPr>
              <a:t> el </a:t>
            </a:r>
            <a:r>
              <a:rPr lang="en-IE" dirty="0" err="1">
                <a:solidFill>
                  <a:schemeClr val="bg1">
                    <a:lumMod val="75000"/>
                  </a:schemeClr>
                </a:solidFill>
              </a:rPr>
              <a:t>dominio</a:t>
            </a:r>
            <a:r>
              <a:rPr lang="en-IE" dirty="0">
                <a:solidFill>
                  <a:schemeClr val="bg1">
                    <a:lumMod val="75000"/>
                  </a:schemeClr>
                </a:solidFill>
              </a:rPr>
              <a:t> a la </a:t>
            </a:r>
            <a:r>
              <a:rPr lang="en-IE" dirty="0" err="1">
                <a:solidFill>
                  <a:schemeClr val="bg1">
                    <a:lumMod val="75000"/>
                  </a:schemeClr>
                </a:solidFill>
              </a:rPr>
              <a:t>escala</a:t>
            </a:r>
            <a:endParaRPr lang="en-IE" dirty="0">
              <a:solidFill>
                <a:schemeClr val="bg1">
                  <a:lumMod val="75000"/>
                </a:schemeClr>
              </a:solidFill>
            </a:endParaRPr>
          </a:p>
          <a:p>
            <a:pPr lvl="0"/>
            <a:r>
              <a:rPr lang="en-IE" dirty="0" err="1">
                <a:solidFill>
                  <a:schemeClr val="bg1">
                    <a:lumMod val="75000"/>
                  </a:schemeClr>
                </a:solidFill>
              </a:rPr>
              <a:t>Llamar</a:t>
            </a:r>
            <a:r>
              <a:rPr lang="en-IE" dirty="0">
                <a:solidFill>
                  <a:schemeClr val="bg1">
                    <a:lumMod val="75000"/>
                  </a:schemeClr>
                </a:solidFill>
              </a:rPr>
              <a:t> a los </a:t>
            </a:r>
            <a:r>
              <a:rPr lang="en-IE" dirty="0" err="1">
                <a:solidFill>
                  <a:schemeClr val="bg1">
                    <a:lumMod val="75000"/>
                  </a:schemeClr>
                </a:solidFill>
              </a:rPr>
              <a:t>ejes</a:t>
            </a:r>
            <a:endParaRPr lang="en-IE" dirty="0">
              <a:solidFill>
                <a:schemeClr val="bg1">
                  <a:lumMod val="75000"/>
                </a:schemeClr>
              </a:solidFill>
            </a:endParaRPr>
          </a:p>
          <a:p>
            <a:pPr lvl="0"/>
            <a:r>
              <a:rPr lang="en-GB" dirty="0">
                <a:solidFill>
                  <a:schemeClr val="bg1">
                    <a:lumMod val="75000"/>
                  </a:schemeClr>
                </a:solidFill>
              </a:rPr>
              <a:t>Data binding </a:t>
            </a:r>
            <a:endParaRPr lang="en-IE" dirty="0">
              <a:solidFill>
                <a:schemeClr val="bg1">
                  <a:lumMod val="75000"/>
                </a:schemeClr>
              </a:solidFill>
            </a:endParaRPr>
          </a:p>
          <a:p>
            <a:pPr lvl="0"/>
            <a:r>
              <a:rPr lang="en-IE" dirty="0" err="1">
                <a:solidFill>
                  <a:schemeClr val="bg1">
                    <a:lumMod val="75000"/>
                  </a:schemeClr>
                </a:solidFill>
              </a:rPr>
              <a:t>Patrón</a:t>
            </a:r>
            <a:r>
              <a:rPr lang="en-IE" dirty="0">
                <a:solidFill>
                  <a:schemeClr val="bg1">
                    <a:lumMod val="75000"/>
                  </a:schemeClr>
                </a:solidFill>
              </a:rPr>
              <a:t> de </a:t>
            </a:r>
            <a:r>
              <a:rPr lang="en-IE" dirty="0" err="1">
                <a:solidFill>
                  <a:schemeClr val="bg1">
                    <a:lumMod val="75000"/>
                  </a:schemeClr>
                </a:solidFill>
              </a:rPr>
              <a:t>actualización</a:t>
            </a:r>
            <a:endParaRPr lang="en-IE" dirty="0">
              <a:solidFill>
                <a:schemeClr val="bg1">
                  <a:lumMod val="75000"/>
                </a:schemeClr>
              </a:solidFill>
            </a:endParaRPr>
          </a:p>
          <a:p>
            <a:r>
              <a:rPr lang="en-GB"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3:</a:t>
            </a:r>
            <a:endParaRPr lang="en-IE" b="1" dirty="0">
              <a:solidFill>
                <a:schemeClr val="bg1">
                  <a:lumMod val="75000"/>
                </a:schemeClr>
              </a:solidFill>
            </a:endParaRPr>
          </a:p>
          <a:p>
            <a:pPr lvl="0"/>
            <a:r>
              <a:rPr lang="en-IE" dirty="0" err="1">
                <a:solidFill>
                  <a:schemeClr val="bg1">
                    <a:lumMod val="75000"/>
                  </a:schemeClr>
                </a:solidFill>
              </a:rPr>
              <a:t>Definición</a:t>
            </a:r>
            <a:r>
              <a:rPr lang="en-IE" dirty="0">
                <a:solidFill>
                  <a:schemeClr val="bg1">
                    <a:lumMod val="75000"/>
                  </a:schemeClr>
                </a:solidFill>
              </a:rPr>
              <a:t> de </a:t>
            </a:r>
            <a:r>
              <a:rPr lang="en-IE" dirty="0" err="1">
                <a:solidFill>
                  <a:schemeClr val="bg1">
                    <a:lumMod val="75000"/>
                  </a:schemeClr>
                </a:solidFill>
              </a:rPr>
              <a:t>funciones</a:t>
            </a:r>
            <a:endParaRPr lang="en-IE" dirty="0">
              <a:solidFill>
                <a:schemeClr val="bg1">
                  <a:lumMod val="75000"/>
                </a:schemeClr>
              </a:solidFill>
            </a:endParaRPr>
          </a:p>
          <a:p>
            <a:endParaRPr lang="es-ES_tradnl" dirty="0"/>
          </a:p>
        </p:txBody>
      </p:sp>
      <p:sp>
        <p:nvSpPr>
          <p:cNvPr id="2" name="Rectangle 1">
            <a:extLst>
              <a:ext uri="{FF2B5EF4-FFF2-40B4-BE49-F238E27FC236}">
                <a16:creationId xmlns:a16="http://schemas.microsoft.com/office/drawing/2014/main" id="{A1947A9F-0BB2-1242-A91A-0AE72149B51A}"/>
              </a:ext>
            </a:extLst>
          </p:cNvPr>
          <p:cNvSpPr/>
          <p:nvPr/>
        </p:nvSpPr>
        <p:spPr>
          <a:xfrm>
            <a:off x="4054070" y="2551837"/>
            <a:ext cx="8137929" cy="2585323"/>
          </a:xfrm>
          <a:prstGeom prst="rect">
            <a:avLst/>
          </a:prstGeom>
        </p:spPr>
        <p:txBody>
          <a:bodyPr wrap="square">
            <a:spAutoFit/>
          </a:bodyPr>
          <a:lstStyle/>
          <a:p>
            <a:r>
              <a:rPr lang="en-IE" dirty="0">
                <a:solidFill>
                  <a:srgbClr val="008000"/>
                </a:solidFill>
                <a:latin typeface="Menlo" panose="020B0609030804020204" pitchFamily="49" charset="0"/>
              </a:rPr>
              <a:t>// axis &amp; scales:</a:t>
            </a:r>
            <a:endParaRPr lang="en-IE" dirty="0">
              <a:solidFill>
                <a:srgbClr val="000000"/>
              </a:solidFill>
              <a:latin typeface="Menlo" panose="020B0609030804020204" pitchFamily="49" charset="0"/>
            </a:endParaRPr>
          </a:p>
          <a:p>
            <a:r>
              <a:rPr lang="en-IE" dirty="0">
                <a:solidFill>
                  <a:srgbClr val="0000FF"/>
                </a:solidFill>
                <a:latin typeface="Menlo" panose="020B0609030804020204" pitchFamily="49" charset="0"/>
              </a:rPr>
              <a:t>let</a:t>
            </a:r>
            <a:r>
              <a:rPr lang="en-IE" dirty="0">
                <a:solidFill>
                  <a:srgbClr val="000000"/>
                </a:solidFill>
                <a:latin typeface="Menlo" panose="020B0609030804020204" pitchFamily="49" charset="0"/>
              </a:rPr>
              <a:t> </a:t>
            </a:r>
            <a:r>
              <a:rPr lang="en-IE" dirty="0">
                <a:solidFill>
                  <a:srgbClr val="001080"/>
                </a:solidFill>
                <a:latin typeface="Menlo" panose="020B0609030804020204" pitchFamily="49" charset="0"/>
              </a:rPr>
              <a:t>x</a:t>
            </a:r>
            <a:r>
              <a:rPr lang="en-IE" dirty="0">
                <a:solidFill>
                  <a:srgbClr val="000000"/>
                </a:solidFill>
                <a:latin typeface="Menlo" panose="020B0609030804020204" pitchFamily="49" charset="0"/>
              </a:rPr>
              <a:t> = </a:t>
            </a:r>
            <a:r>
              <a:rPr lang="en-IE" dirty="0">
                <a:solidFill>
                  <a:srgbClr val="001080"/>
                </a:solidFill>
                <a:latin typeface="Menlo" panose="020B0609030804020204" pitchFamily="49" charset="0"/>
              </a:rPr>
              <a:t>d3</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scaleLinear</a:t>
            </a:r>
            <a:r>
              <a:rPr lang="en-IE" dirty="0">
                <a:solidFill>
                  <a:srgbClr val="000000"/>
                </a:solidFill>
                <a:latin typeface="Menlo" panose="020B0609030804020204" pitchFamily="49" charset="0"/>
              </a:rPr>
              <a:t>()</a:t>
            </a:r>
          </a:p>
          <a:p>
            <a:r>
              <a:rPr lang="en-IE" dirty="0">
                <a:solidFill>
                  <a:srgbClr val="000000"/>
                </a:solidFill>
                <a:latin typeface="Menlo" panose="020B0609030804020204" pitchFamily="49" charset="0"/>
              </a:rPr>
              <a:t>	.</a:t>
            </a:r>
            <a:r>
              <a:rPr lang="en-IE" dirty="0">
                <a:solidFill>
                  <a:srgbClr val="795E26"/>
                </a:solidFill>
                <a:latin typeface="Menlo" panose="020B0609030804020204" pitchFamily="49" charset="0"/>
              </a:rPr>
              <a:t>range</a:t>
            </a:r>
            <a:r>
              <a:rPr lang="en-IE" dirty="0">
                <a:solidFill>
                  <a:srgbClr val="000000"/>
                </a:solidFill>
                <a:latin typeface="Menlo" panose="020B0609030804020204" pitchFamily="49" charset="0"/>
              </a:rPr>
              <a:t>([</a:t>
            </a:r>
            <a:r>
              <a:rPr lang="en-IE" dirty="0">
                <a:solidFill>
                  <a:srgbClr val="098658"/>
                </a:solidFill>
                <a:latin typeface="Menlo" panose="020B0609030804020204" pitchFamily="49" charset="0"/>
              </a:rPr>
              <a:t>0</a:t>
            </a:r>
            <a:r>
              <a:rPr lang="en-IE" dirty="0">
                <a:solidFill>
                  <a:srgbClr val="000000"/>
                </a:solidFill>
                <a:latin typeface="Menlo" panose="020B0609030804020204" pitchFamily="49" charset="0"/>
              </a:rPr>
              <a:t>, </a:t>
            </a:r>
            <a:r>
              <a:rPr lang="en-IE" dirty="0">
                <a:solidFill>
                  <a:srgbClr val="0070C1"/>
                </a:solidFill>
                <a:latin typeface="Menlo" panose="020B0609030804020204" pitchFamily="49" charset="0"/>
              </a:rPr>
              <a:t>width</a:t>
            </a:r>
            <a:r>
              <a:rPr lang="en-IE" dirty="0">
                <a:solidFill>
                  <a:srgbClr val="000000"/>
                </a:solidFill>
                <a:latin typeface="Menlo" panose="020B0609030804020204" pitchFamily="49" charset="0"/>
              </a:rPr>
              <a:t> - </a:t>
            </a:r>
            <a:r>
              <a:rPr lang="en-IE" dirty="0" err="1">
                <a:solidFill>
                  <a:srgbClr val="0070C1"/>
                </a:solidFill>
                <a:latin typeface="Menlo" panose="020B0609030804020204" pitchFamily="49" charset="0"/>
              </a:rPr>
              <a:t>margin</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left</a:t>
            </a:r>
            <a:r>
              <a:rPr lang="en-IE" dirty="0">
                <a:solidFill>
                  <a:srgbClr val="000000"/>
                </a:solidFill>
                <a:latin typeface="Menlo" panose="020B0609030804020204" pitchFamily="49" charset="0"/>
              </a:rPr>
              <a:t> - </a:t>
            </a:r>
            <a:r>
              <a:rPr lang="en-IE" dirty="0" err="1">
                <a:solidFill>
                  <a:srgbClr val="0070C1"/>
                </a:solidFill>
                <a:latin typeface="Menlo" panose="020B0609030804020204" pitchFamily="49" charset="0"/>
              </a:rPr>
              <a:t>margin</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right</a:t>
            </a:r>
            <a:r>
              <a:rPr lang="en-IE" dirty="0">
                <a:solidFill>
                  <a:srgbClr val="000000"/>
                </a:solidFill>
                <a:latin typeface="Menlo" panose="020B0609030804020204" pitchFamily="49" charset="0"/>
              </a:rPr>
              <a:t>])</a:t>
            </a:r>
          </a:p>
          <a:p>
            <a:endParaRPr lang="en-IE" dirty="0">
              <a:solidFill>
                <a:srgbClr val="000000"/>
              </a:solidFill>
              <a:latin typeface="Menlo" panose="020B0609030804020204" pitchFamily="49" charset="0"/>
            </a:endParaRPr>
          </a:p>
          <a:p>
            <a:r>
              <a:rPr lang="en-IE" dirty="0">
                <a:solidFill>
                  <a:srgbClr val="0000FF"/>
                </a:solidFill>
                <a:latin typeface="Menlo" panose="020B0609030804020204" pitchFamily="49" charset="0"/>
              </a:rPr>
              <a:t>let</a:t>
            </a:r>
            <a:r>
              <a:rPr lang="en-IE" dirty="0">
                <a:solidFill>
                  <a:srgbClr val="000000"/>
                </a:solidFill>
                <a:latin typeface="Menlo" panose="020B0609030804020204" pitchFamily="49" charset="0"/>
              </a:rPr>
              <a:t> </a:t>
            </a:r>
            <a:r>
              <a:rPr lang="en-IE" dirty="0">
                <a:solidFill>
                  <a:srgbClr val="001080"/>
                </a:solidFill>
                <a:latin typeface="Menlo" panose="020B0609030804020204" pitchFamily="49" charset="0"/>
              </a:rPr>
              <a:t>y</a:t>
            </a:r>
            <a:r>
              <a:rPr lang="en-IE" dirty="0">
                <a:solidFill>
                  <a:srgbClr val="000000"/>
                </a:solidFill>
                <a:latin typeface="Menlo" panose="020B0609030804020204" pitchFamily="49" charset="0"/>
              </a:rPr>
              <a:t> = </a:t>
            </a:r>
            <a:r>
              <a:rPr lang="en-IE" dirty="0">
                <a:solidFill>
                  <a:srgbClr val="001080"/>
                </a:solidFill>
                <a:latin typeface="Menlo" panose="020B0609030804020204" pitchFamily="49" charset="0"/>
              </a:rPr>
              <a:t>d3</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scaleLinear</a:t>
            </a:r>
            <a:r>
              <a:rPr lang="en-IE" dirty="0">
                <a:solidFill>
                  <a:srgbClr val="000000"/>
                </a:solidFill>
                <a:latin typeface="Menlo" panose="020B0609030804020204" pitchFamily="49" charset="0"/>
              </a:rPr>
              <a:t>()</a:t>
            </a:r>
          </a:p>
          <a:p>
            <a:r>
              <a:rPr lang="en-IE" dirty="0">
                <a:solidFill>
                  <a:srgbClr val="000000"/>
                </a:solidFill>
                <a:latin typeface="Menlo" panose="020B0609030804020204" pitchFamily="49" charset="0"/>
              </a:rPr>
              <a:t>	.</a:t>
            </a:r>
            <a:r>
              <a:rPr lang="en-IE" dirty="0">
                <a:solidFill>
                  <a:srgbClr val="795E26"/>
                </a:solidFill>
                <a:latin typeface="Menlo" panose="020B0609030804020204" pitchFamily="49" charset="0"/>
              </a:rPr>
              <a:t>range</a:t>
            </a:r>
            <a:r>
              <a:rPr lang="en-IE" dirty="0">
                <a:solidFill>
                  <a:srgbClr val="000000"/>
                </a:solidFill>
                <a:latin typeface="Menlo" panose="020B0609030804020204" pitchFamily="49" charset="0"/>
              </a:rPr>
              <a:t>([</a:t>
            </a:r>
            <a:r>
              <a:rPr lang="en-IE" dirty="0">
                <a:solidFill>
                  <a:srgbClr val="0070C1"/>
                </a:solidFill>
                <a:latin typeface="Menlo" panose="020B0609030804020204" pitchFamily="49" charset="0"/>
              </a:rPr>
              <a:t>height</a:t>
            </a:r>
            <a:r>
              <a:rPr lang="en-IE" dirty="0">
                <a:solidFill>
                  <a:srgbClr val="000000"/>
                </a:solidFill>
                <a:latin typeface="Menlo" panose="020B0609030804020204" pitchFamily="49" charset="0"/>
              </a:rPr>
              <a:t> - </a:t>
            </a:r>
            <a:r>
              <a:rPr lang="en-IE" dirty="0" err="1">
                <a:solidFill>
                  <a:srgbClr val="0070C1"/>
                </a:solidFill>
                <a:latin typeface="Menlo" panose="020B0609030804020204" pitchFamily="49" charset="0"/>
              </a:rPr>
              <a:t>margin</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top</a:t>
            </a:r>
            <a:r>
              <a:rPr lang="en-IE" dirty="0">
                <a:solidFill>
                  <a:srgbClr val="000000"/>
                </a:solidFill>
                <a:latin typeface="Menlo" panose="020B0609030804020204" pitchFamily="49" charset="0"/>
              </a:rPr>
              <a:t> - </a:t>
            </a:r>
            <a:r>
              <a:rPr lang="en-IE" dirty="0" err="1">
                <a:solidFill>
                  <a:srgbClr val="0070C1"/>
                </a:solidFill>
                <a:latin typeface="Menlo" panose="020B0609030804020204" pitchFamily="49" charset="0"/>
              </a:rPr>
              <a:t>margin</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bottom</a:t>
            </a:r>
            <a:r>
              <a:rPr lang="en-IE" dirty="0">
                <a:solidFill>
                  <a:srgbClr val="000000"/>
                </a:solidFill>
                <a:latin typeface="Menlo" panose="020B0609030804020204" pitchFamily="49" charset="0"/>
              </a:rPr>
              <a:t>, </a:t>
            </a:r>
            <a:r>
              <a:rPr lang="en-IE" dirty="0">
                <a:solidFill>
                  <a:srgbClr val="098658"/>
                </a:solidFill>
                <a:latin typeface="Menlo" panose="020B0609030804020204" pitchFamily="49" charset="0"/>
              </a:rPr>
              <a:t>0</a:t>
            </a:r>
            <a:r>
              <a:rPr lang="en-IE" dirty="0">
                <a:solidFill>
                  <a:srgbClr val="000000"/>
                </a:solidFill>
                <a:latin typeface="Menlo" panose="020B0609030804020204" pitchFamily="49" charset="0"/>
              </a:rPr>
              <a:t>])</a:t>
            </a:r>
          </a:p>
          <a:p>
            <a:endParaRPr lang="en-IE" dirty="0">
              <a:solidFill>
                <a:srgbClr val="000000"/>
              </a:solidFill>
              <a:latin typeface="Menlo" panose="020B0609030804020204" pitchFamily="49" charset="0"/>
            </a:endParaRPr>
          </a:p>
          <a:p>
            <a:r>
              <a:rPr lang="en-IE" dirty="0">
                <a:solidFill>
                  <a:srgbClr val="0000FF"/>
                </a:solidFill>
                <a:latin typeface="Menlo" panose="020B0609030804020204" pitchFamily="49" charset="0"/>
              </a:rPr>
              <a:t>let</a:t>
            </a:r>
            <a:r>
              <a:rPr lang="en-IE" dirty="0">
                <a:solidFill>
                  <a:srgbClr val="000000"/>
                </a:solidFill>
                <a:latin typeface="Menlo" panose="020B0609030804020204" pitchFamily="49" charset="0"/>
              </a:rPr>
              <a:t> </a:t>
            </a:r>
            <a:r>
              <a:rPr lang="en-IE" dirty="0">
                <a:solidFill>
                  <a:srgbClr val="001080"/>
                </a:solidFill>
                <a:latin typeface="Menlo" panose="020B0609030804020204" pitchFamily="49" charset="0"/>
              </a:rPr>
              <a:t>z</a:t>
            </a:r>
            <a:r>
              <a:rPr lang="en-IE" dirty="0">
                <a:solidFill>
                  <a:srgbClr val="000000"/>
                </a:solidFill>
                <a:latin typeface="Menlo" panose="020B0609030804020204" pitchFamily="49" charset="0"/>
              </a:rPr>
              <a:t> = </a:t>
            </a:r>
            <a:r>
              <a:rPr lang="en-IE" dirty="0">
                <a:solidFill>
                  <a:srgbClr val="001080"/>
                </a:solidFill>
                <a:latin typeface="Menlo" panose="020B0609030804020204" pitchFamily="49" charset="0"/>
              </a:rPr>
              <a:t>d3</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scaleLinear</a:t>
            </a:r>
            <a:r>
              <a:rPr lang="en-IE" dirty="0">
                <a:solidFill>
                  <a:srgbClr val="000000"/>
                </a:solidFill>
                <a:latin typeface="Menlo" panose="020B0609030804020204" pitchFamily="49" charset="0"/>
              </a:rPr>
              <a:t>()</a:t>
            </a:r>
          </a:p>
          <a:p>
            <a:r>
              <a:rPr lang="en-IE" dirty="0">
                <a:solidFill>
                  <a:srgbClr val="000000"/>
                </a:solidFill>
                <a:latin typeface="Menlo" panose="020B0609030804020204" pitchFamily="49" charset="0"/>
              </a:rPr>
              <a:t>	.</a:t>
            </a:r>
            <a:r>
              <a:rPr lang="en-IE" dirty="0">
                <a:solidFill>
                  <a:srgbClr val="795E26"/>
                </a:solidFill>
                <a:latin typeface="Menlo" panose="020B0609030804020204" pitchFamily="49" charset="0"/>
              </a:rPr>
              <a:t>range</a:t>
            </a:r>
            <a:r>
              <a:rPr lang="en-IE" dirty="0">
                <a:solidFill>
                  <a:srgbClr val="000000"/>
                </a:solidFill>
                <a:latin typeface="Menlo" panose="020B0609030804020204" pitchFamily="49" charset="0"/>
              </a:rPr>
              <a:t>([</a:t>
            </a:r>
            <a:r>
              <a:rPr lang="en-IE" dirty="0">
                <a:solidFill>
                  <a:srgbClr val="098658"/>
                </a:solidFill>
                <a:latin typeface="Menlo" panose="020B0609030804020204" pitchFamily="49" charset="0"/>
              </a:rPr>
              <a:t>6</a:t>
            </a:r>
            <a:r>
              <a:rPr lang="en-IE" dirty="0">
                <a:solidFill>
                  <a:srgbClr val="000000"/>
                </a:solidFill>
                <a:latin typeface="Menlo" panose="020B0609030804020204" pitchFamily="49" charset="0"/>
              </a:rPr>
              <a:t>, </a:t>
            </a:r>
            <a:r>
              <a:rPr lang="en-IE" dirty="0">
                <a:solidFill>
                  <a:srgbClr val="098658"/>
                </a:solidFill>
                <a:latin typeface="Menlo" panose="020B0609030804020204" pitchFamily="49" charset="0"/>
              </a:rPr>
              <a:t>90</a:t>
            </a:r>
            <a:r>
              <a:rPr lang="en-IE" dirty="0">
                <a:solidFill>
                  <a:srgbClr val="000000"/>
                </a:solidFill>
                <a:latin typeface="Menlo" panose="020B0609030804020204" pitchFamily="49" charset="0"/>
              </a:rPr>
              <a:t>])</a:t>
            </a:r>
            <a:endParaRPr lang="en-IE" b="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26583717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A122CD-F50F-BC47-B172-5492F5A4E7DD}"/>
              </a:ext>
            </a:extLst>
          </p:cNvPr>
          <p:cNvSpPr/>
          <p:nvPr/>
        </p:nvSpPr>
        <p:spPr>
          <a:xfrm>
            <a:off x="0" y="0"/>
            <a:ext cx="4054415" cy="6858000"/>
          </a:xfrm>
          <a:prstGeom prst="rect">
            <a:avLst/>
          </a:pr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 name="TextBox 4">
            <a:extLst>
              <a:ext uri="{FF2B5EF4-FFF2-40B4-BE49-F238E27FC236}">
                <a16:creationId xmlns:a16="http://schemas.microsoft.com/office/drawing/2014/main" id="{E6D1C967-E3AA-0447-8ACF-B09FB461E1D3}"/>
              </a:ext>
            </a:extLst>
          </p:cNvPr>
          <p:cNvSpPr txBox="1"/>
          <p:nvPr/>
        </p:nvSpPr>
        <p:spPr>
          <a:xfrm>
            <a:off x="715820" y="1028343"/>
            <a:ext cx="2622431" cy="5078313"/>
          </a:xfrm>
          <a:prstGeom prst="rect">
            <a:avLst/>
          </a:prstGeom>
          <a:noFill/>
        </p:spPr>
        <p:txBody>
          <a:bodyPr wrap="square" rtlCol="0">
            <a:spAutoFit/>
          </a:bodyPr>
          <a:lstStyle/>
          <a:p>
            <a:r>
              <a:rPr lang="en-IE" b="1" dirty="0" err="1"/>
              <a:t>Bloque</a:t>
            </a:r>
            <a:r>
              <a:rPr lang="en-IE" b="1" dirty="0"/>
              <a:t> 1:</a:t>
            </a:r>
          </a:p>
          <a:p>
            <a:pPr lvl="0"/>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Constantes</a:t>
            </a:r>
            <a:endParaRPr lang="en-IE" dirty="0">
              <a:solidFill>
                <a:schemeClr val="bg1">
                  <a:lumMod val="75000"/>
                </a:schemeClr>
              </a:solidFill>
            </a:endParaRPr>
          </a:p>
          <a:p>
            <a:r>
              <a:rPr lang="en-US" dirty="0" err="1">
                <a:solidFill>
                  <a:schemeClr val="bg1">
                    <a:lumMod val="75000"/>
                  </a:schemeClr>
                </a:solidFill>
              </a:rPr>
              <a:t>Declarar</a:t>
            </a:r>
            <a:r>
              <a:rPr lang="en-US" dirty="0">
                <a:solidFill>
                  <a:schemeClr val="bg1">
                    <a:lumMod val="75000"/>
                  </a:schemeClr>
                </a:solidFill>
              </a:rPr>
              <a:t> el </a:t>
            </a:r>
            <a:r>
              <a:rPr lang="en-US" dirty="0" err="1">
                <a:solidFill>
                  <a:schemeClr val="bg1">
                    <a:lumMod val="75000"/>
                  </a:schemeClr>
                </a:solidFill>
              </a:rPr>
              <a:t>svg</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escala</a:t>
            </a:r>
            <a:endParaRPr lang="en-IE" dirty="0">
              <a:solidFill>
                <a:schemeClr val="bg1">
                  <a:lumMod val="75000"/>
                </a:schemeClr>
              </a:solidFill>
            </a:endParaRPr>
          </a:p>
          <a:p>
            <a:r>
              <a:rPr lang="en-IE" dirty="0" err="1"/>
              <a:t>Definir</a:t>
            </a:r>
            <a:r>
              <a:rPr lang="en-IE" dirty="0"/>
              <a:t> </a:t>
            </a:r>
            <a:r>
              <a:rPr lang="en-IE" dirty="0" err="1"/>
              <a:t>ejes</a:t>
            </a:r>
            <a:endParaRPr lang="en-IE" dirty="0"/>
          </a:p>
          <a:p>
            <a:pPr lvl="0"/>
            <a:r>
              <a:rPr lang="en-US" dirty="0">
                <a:solidFill>
                  <a:schemeClr val="bg1">
                    <a:lumMod val="75000"/>
                  </a:schemeClr>
                </a:solidFill>
              </a:rPr>
              <a:t>Tooltip</a:t>
            </a:r>
            <a:endParaRPr lang="en-IE" dirty="0">
              <a:solidFill>
                <a:schemeClr val="bg1">
                  <a:lumMod val="75000"/>
                </a:schemeClr>
              </a:solidFill>
            </a:endParaRPr>
          </a:p>
          <a:p>
            <a:r>
              <a:rPr lang="en-US" dirty="0">
                <a:solidFill>
                  <a:schemeClr val="bg1"/>
                </a:solidFill>
              </a:rPr>
              <a:t> </a:t>
            </a:r>
            <a:endParaRPr lang="en-IE" dirty="0">
              <a:solidFill>
                <a:schemeClr val="bg1"/>
              </a:solidFill>
            </a:endParaRPr>
          </a:p>
          <a:p>
            <a:r>
              <a:rPr lang="en-GB" b="1" dirty="0" err="1">
                <a:solidFill>
                  <a:schemeClr val="bg1">
                    <a:lumMod val="75000"/>
                  </a:schemeClr>
                </a:solidFill>
              </a:rPr>
              <a:t>Bloque</a:t>
            </a:r>
            <a:r>
              <a:rPr lang="en-GB" b="1" dirty="0">
                <a:solidFill>
                  <a:schemeClr val="bg1">
                    <a:lumMod val="75000"/>
                  </a:schemeClr>
                </a:solidFill>
              </a:rPr>
              <a:t> 2: data call</a:t>
            </a:r>
            <a:endParaRPr lang="en-IE" b="1" dirty="0">
              <a:solidFill>
                <a:schemeClr val="bg1">
                  <a:lumMod val="75000"/>
                </a:schemeClr>
              </a:solidFill>
            </a:endParaRPr>
          </a:p>
          <a:p>
            <a:pPr lvl="0"/>
            <a:r>
              <a:rPr lang="en-IE" dirty="0" err="1">
                <a:solidFill>
                  <a:schemeClr val="bg1">
                    <a:lumMod val="75000"/>
                  </a:schemeClr>
                </a:solidFill>
              </a:rPr>
              <a:t>Formato</a:t>
            </a:r>
            <a:r>
              <a:rPr lang="en-IE" dirty="0">
                <a:solidFill>
                  <a:schemeClr val="bg1">
                    <a:lumMod val="75000"/>
                  </a:schemeClr>
                </a:solidFill>
              </a:rPr>
              <a:t> de </a:t>
            </a:r>
            <a:r>
              <a:rPr lang="en-IE" dirty="0" err="1">
                <a:solidFill>
                  <a:schemeClr val="bg1">
                    <a:lumMod val="75000"/>
                  </a:schemeClr>
                </a:solidFill>
              </a:rPr>
              <a:t>datos</a:t>
            </a:r>
            <a:endParaRPr lang="en-IE" dirty="0">
              <a:solidFill>
                <a:schemeClr val="bg1">
                  <a:lumMod val="75000"/>
                </a:schemeClr>
              </a:solidFill>
            </a:endParaRPr>
          </a:p>
          <a:p>
            <a:pPr lvl="0"/>
            <a:r>
              <a:rPr lang="en-IE" dirty="0" err="1">
                <a:solidFill>
                  <a:schemeClr val="bg1">
                    <a:lumMod val="75000"/>
                  </a:schemeClr>
                </a:solidFill>
              </a:rPr>
              <a:t>Añadir</a:t>
            </a:r>
            <a:r>
              <a:rPr lang="en-IE" dirty="0">
                <a:solidFill>
                  <a:schemeClr val="bg1">
                    <a:lumMod val="75000"/>
                  </a:schemeClr>
                </a:solidFill>
              </a:rPr>
              <a:t> el </a:t>
            </a:r>
            <a:r>
              <a:rPr lang="en-IE" dirty="0" err="1">
                <a:solidFill>
                  <a:schemeClr val="bg1">
                    <a:lumMod val="75000"/>
                  </a:schemeClr>
                </a:solidFill>
              </a:rPr>
              <a:t>dominio</a:t>
            </a:r>
            <a:r>
              <a:rPr lang="en-IE" dirty="0">
                <a:solidFill>
                  <a:schemeClr val="bg1">
                    <a:lumMod val="75000"/>
                  </a:schemeClr>
                </a:solidFill>
              </a:rPr>
              <a:t> a la </a:t>
            </a:r>
            <a:r>
              <a:rPr lang="en-IE" dirty="0" err="1">
                <a:solidFill>
                  <a:schemeClr val="bg1">
                    <a:lumMod val="75000"/>
                  </a:schemeClr>
                </a:solidFill>
              </a:rPr>
              <a:t>escala</a:t>
            </a:r>
            <a:endParaRPr lang="en-IE" dirty="0">
              <a:solidFill>
                <a:schemeClr val="bg1">
                  <a:lumMod val="75000"/>
                </a:schemeClr>
              </a:solidFill>
            </a:endParaRPr>
          </a:p>
          <a:p>
            <a:pPr lvl="0"/>
            <a:r>
              <a:rPr lang="en-IE" dirty="0" err="1">
                <a:solidFill>
                  <a:schemeClr val="bg1">
                    <a:lumMod val="75000"/>
                  </a:schemeClr>
                </a:solidFill>
              </a:rPr>
              <a:t>Llamar</a:t>
            </a:r>
            <a:r>
              <a:rPr lang="en-IE" dirty="0">
                <a:solidFill>
                  <a:schemeClr val="bg1">
                    <a:lumMod val="75000"/>
                  </a:schemeClr>
                </a:solidFill>
              </a:rPr>
              <a:t> a los </a:t>
            </a:r>
            <a:r>
              <a:rPr lang="en-IE" dirty="0" err="1">
                <a:solidFill>
                  <a:schemeClr val="bg1">
                    <a:lumMod val="75000"/>
                  </a:schemeClr>
                </a:solidFill>
              </a:rPr>
              <a:t>ejes</a:t>
            </a:r>
            <a:endParaRPr lang="en-IE" dirty="0">
              <a:solidFill>
                <a:schemeClr val="bg1">
                  <a:lumMod val="75000"/>
                </a:schemeClr>
              </a:solidFill>
            </a:endParaRPr>
          </a:p>
          <a:p>
            <a:pPr lvl="0"/>
            <a:r>
              <a:rPr lang="en-GB" dirty="0">
                <a:solidFill>
                  <a:schemeClr val="bg1">
                    <a:lumMod val="75000"/>
                  </a:schemeClr>
                </a:solidFill>
              </a:rPr>
              <a:t>Data binding </a:t>
            </a:r>
            <a:endParaRPr lang="en-IE" dirty="0">
              <a:solidFill>
                <a:schemeClr val="bg1">
                  <a:lumMod val="75000"/>
                </a:schemeClr>
              </a:solidFill>
            </a:endParaRPr>
          </a:p>
          <a:p>
            <a:pPr lvl="0"/>
            <a:r>
              <a:rPr lang="en-IE" dirty="0" err="1">
                <a:solidFill>
                  <a:schemeClr val="bg1">
                    <a:lumMod val="75000"/>
                  </a:schemeClr>
                </a:solidFill>
              </a:rPr>
              <a:t>Patrón</a:t>
            </a:r>
            <a:r>
              <a:rPr lang="en-IE" dirty="0">
                <a:solidFill>
                  <a:schemeClr val="bg1">
                    <a:lumMod val="75000"/>
                  </a:schemeClr>
                </a:solidFill>
              </a:rPr>
              <a:t> de </a:t>
            </a:r>
            <a:r>
              <a:rPr lang="en-IE" dirty="0" err="1">
                <a:solidFill>
                  <a:schemeClr val="bg1">
                    <a:lumMod val="75000"/>
                  </a:schemeClr>
                </a:solidFill>
              </a:rPr>
              <a:t>actualización</a:t>
            </a:r>
            <a:endParaRPr lang="en-IE" dirty="0">
              <a:solidFill>
                <a:schemeClr val="bg1">
                  <a:lumMod val="75000"/>
                </a:schemeClr>
              </a:solidFill>
            </a:endParaRPr>
          </a:p>
          <a:p>
            <a:r>
              <a:rPr lang="en-GB"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3:</a:t>
            </a:r>
            <a:endParaRPr lang="en-IE" b="1" dirty="0">
              <a:solidFill>
                <a:schemeClr val="bg1">
                  <a:lumMod val="75000"/>
                </a:schemeClr>
              </a:solidFill>
            </a:endParaRPr>
          </a:p>
          <a:p>
            <a:pPr lvl="0"/>
            <a:r>
              <a:rPr lang="en-IE" dirty="0" err="1">
                <a:solidFill>
                  <a:schemeClr val="bg1">
                    <a:lumMod val="75000"/>
                  </a:schemeClr>
                </a:solidFill>
              </a:rPr>
              <a:t>Definición</a:t>
            </a:r>
            <a:r>
              <a:rPr lang="en-IE" dirty="0">
                <a:solidFill>
                  <a:schemeClr val="bg1">
                    <a:lumMod val="75000"/>
                  </a:schemeClr>
                </a:solidFill>
              </a:rPr>
              <a:t> de </a:t>
            </a:r>
            <a:r>
              <a:rPr lang="en-IE" dirty="0" err="1">
                <a:solidFill>
                  <a:schemeClr val="bg1">
                    <a:lumMod val="75000"/>
                  </a:schemeClr>
                </a:solidFill>
              </a:rPr>
              <a:t>funciones</a:t>
            </a:r>
            <a:endParaRPr lang="en-IE" dirty="0">
              <a:solidFill>
                <a:schemeClr val="bg1">
                  <a:lumMod val="75000"/>
                </a:schemeClr>
              </a:solidFill>
            </a:endParaRPr>
          </a:p>
          <a:p>
            <a:endParaRPr lang="es-ES_tradnl" dirty="0"/>
          </a:p>
        </p:txBody>
      </p:sp>
      <p:sp>
        <p:nvSpPr>
          <p:cNvPr id="2" name="Rectangle 1">
            <a:extLst>
              <a:ext uri="{FF2B5EF4-FFF2-40B4-BE49-F238E27FC236}">
                <a16:creationId xmlns:a16="http://schemas.microsoft.com/office/drawing/2014/main" id="{0D6029AA-9B0A-A248-A61F-727CDFA136A8}"/>
              </a:ext>
            </a:extLst>
          </p:cNvPr>
          <p:cNvSpPr/>
          <p:nvPr/>
        </p:nvSpPr>
        <p:spPr>
          <a:xfrm>
            <a:off x="4054071" y="305068"/>
            <a:ext cx="8137929" cy="6247864"/>
          </a:xfrm>
          <a:prstGeom prst="rect">
            <a:avLst/>
          </a:prstGeom>
        </p:spPr>
        <p:txBody>
          <a:bodyPr wrap="square">
            <a:spAutoFit/>
          </a:bodyPr>
          <a:lstStyle/>
          <a:p>
            <a:r>
              <a:rPr lang="en-IE" sz="1600" dirty="0">
                <a:solidFill>
                  <a:srgbClr val="0000FF"/>
                </a:solidFill>
                <a:latin typeface="Menlo" panose="020B0609030804020204" pitchFamily="49" charset="0"/>
              </a:rPr>
              <a:t>let</a:t>
            </a:r>
            <a:r>
              <a:rPr lang="en-IE" sz="1600" dirty="0">
                <a:solidFill>
                  <a:srgbClr val="000000"/>
                </a:solidFill>
                <a:latin typeface="Menlo" panose="020B0609030804020204" pitchFamily="49" charset="0"/>
              </a:rPr>
              <a:t> </a:t>
            </a:r>
            <a:r>
              <a:rPr lang="en-IE" sz="1600" dirty="0" err="1">
                <a:solidFill>
                  <a:srgbClr val="001080"/>
                </a:solidFill>
                <a:latin typeface="Menlo" panose="020B0609030804020204" pitchFamily="49" charset="0"/>
              </a:rPr>
              <a:t>xAxisGroup</a:t>
            </a:r>
            <a:r>
              <a:rPr lang="en-IE" sz="1600" dirty="0">
                <a:solidFill>
                  <a:srgbClr val="000000"/>
                </a:solidFill>
                <a:latin typeface="Menlo" panose="020B0609030804020204" pitchFamily="49" charset="0"/>
              </a:rPr>
              <a:t> = </a:t>
            </a:r>
            <a:r>
              <a:rPr lang="en-IE" sz="1600" dirty="0" err="1">
                <a:solidFill>
                  <a:srgbClr val="0070C1"/>
                </a:solidFill>
                <a:latin typeface="Menlo" panose="020B0609030804020204" pitchFamily="49" charset="0"/>
              </a:rPr>
              <a:t>axisGroup</a:t>
            </a:r>
            <a:endParaRPr lang="en-IE" sz="1600" dirty="0">
              <a:solidFill>
                <a:srgbClr val="000000"/>
              </a:solidFill>
              <a:latin typeface="Menlo" panose="020B0609030804020204" pitchFamily="49" charset="0"/>
            </a:endParaRPr>
          </a:p>
          <a:p>
            <a:pPr lvl="1"/>
            <a:r>
              <a:rPr lang="en-IE" sz="1600" dirty="0">
                <a:solidFill>
                  <a:srgbClr val="000000"/>
                </a:solidFill>
                <a:latin typeface="Menlo" panose="020B0609030804020204" pitchFamily="49" charset="0"/>
              </a:rPr>
              <a:t>.</a:t>
            </a:r>
            <a:r>
              <a:rPr lang="en-IE" sz="1600" dirty="0">
                <a:solidFill>
                  <a:srgbClr val="795E26"/>
                </a:solidFill>
                <a:latin typeface="Menlo" panose="020B0609030804020204" pitchFamily="49" charset="0"/>
              </a:rPr>
              <a:t>append</a:t>
            </a:r>
            <a:r>
              <a:rPr lang="en-IE" sz="1600" dirty="0">
                <a:solidFill>
                  <a:srgbClr val="000000"/>
                </a:solidFill>
                <a:latin typeface="Menlo" panose="020B0609030804020204" pitchFamily="49" charset="0"/>
              </a:rPr>
              <a:t>(</a:t>
            </a:r>
            <a:r>
              <a:rPr lang="en-IE" sz="1600" dirty="0">
                <a:solidFill>
                  <a:srgbClr val="A31515"/>
                </a:solidFill>
                <a:latin typeface="Menlo" panose="020B0609030804020204" pitchFamily="49" charset="0"/>
              </a:rPr>
              <a:t>"g"</a:t>
            </a:r>
            <a:r>
              <a:rPr lang="en-IE" sz="1600" dirty="0">
                <a:solidFill>
                  <a:srgbClr val="000000"/>
                </a:solidFill>
                <a:latin typeface="Menlo" panose="020B0609030804020204" pitchFamily="49" charset="0"/>
              </a:rPr>
              <a:t>)</a:t>
            </a:r>
          </a:p>
          <a:p>
            <a:pPr lvl="1"/>
            <a:r>
              <a:rPr lang="en-IE" sz="1600" dirty="0">
                <a:solidFill>
                  <a:srgbClr val="000000"/>
                </a:solidFill>
                <a:latin typeface="Menlo" panose="020B0609030804020204" pitchFamily="49" charset="0"/>
              </a:rPr>
              <a:t>.</a:t>
            </a:r>
            <a:r>
              <a:rPr lang="en-IE" sz="1600" dirty="0" err="1">
                <a:solidFill>
                  <a:srgbClr val="795E26"/>
                </a:solidFill>
                <a:latin typeface="Menlo" panose="020B0609030804020204" pitchFamily="49" charset="0"/>
              </a:rPr>
              <a:t>attr</a:t>
            </a:r>
            <a:r>
              <a:rPr lang="en-IE" sz="1600" dirty="0">
                <a:solidFill>
                  <a:srgbClr val="000000"/>
                </a:solidFill>
                <a:latin typeface="Menlo" panose="020B0609030804020204" pitchFamily="49" charset="0"/>
              </a:rPr>
              <a:t>(</a:t>
            </a:r>
            <a:r>
              <a:rPr lang="en-IE" sz="1600" dirty="0">
                <a:solidFill>
                  <a:srgbClr val="A31515"/>
                </a:solidFill>
                <a:latin typeface="Menlo" panose="020B0609030804020204" pitchFamily="49" charset="0"/>
              </a:rPr>
              <a:t>"id"</a:t>
            </a:r>
            <a:r>
              <a:rPr lang="en-IE" sz="1600" dirty="0">
                <a:solidFill>
                  <a:srgbClr val="000000"/>
                </a:solidFill>
                <a:latin typeface="Menlo" panose="020B0609030804020204" pitchFamily="49" charset="0"/>
              </a:rPr>
              <a:t>, </a:t>
            </a:r>
            <a:r>
              <a:rPr lang="en-IE" sz="1600" dirty="0">
                <a:solidFill>
                  <a:srgbClr val="A31515"/>
                </a:solidFill>
                <a:latin typeface="Menlo" panose="020B0609030804020204" pitchFamily="49" charset="0"/>
              </a:rPr>
              <a:t>"</a:t>
            </a:r>
            <a:r>
              <a:rPr lang="en-IE" sz="1600" dirty="0" err="1">
                <a:solidFill>
                  <a:srgbClr val="A31515"/>
                </a:solidFill>
                <a:latin typeface="Menlo" panose="020B0609030804020204" pitchFamily="49" charset="0"/>
              </a:rPr>
              <a:t>xAxisGroup</a:t>
            </a:r>
            <a:r>
              <a:rPr lang="en-IE" sz="1600" dirty="0">
                <a:solidFill>
                  <a:srgbClr val="A31515"/>
                </a:solidFill>
                <a:latin typeface="Menlo" panose="020B0609030804020204" pitchFamily="49" charset="0"/>
              </a:rPr>
              <a:t>"</a:t>
            </a:r>
            <a:r>
              <a:rPr lang="en-IE" sz="1600" dirty="0">
                <a:solidFill>
                  <a:srgbClr val="000000"/>
                </a:solidFill>
                <a:latin typeface="Menlo" panose="020B0609030804020204" pitchFamily="49" charset="0"/>
              </a:rPr>
              <a:t>)</a:t>
            </a:r>
          </a:p>
          <a:p>
            <a:pPr lvl="1"/>
            <a:r>
              <a:rPr lang="en-IE" sz="1600" dirty="0">
                <a:solidFill>
                  <a:srgbClr val="000000"/>
                </a:solidFill>
                <a:latin typeface="Menlo" panose="020B0609030804020204" pitchFamily="49" charset="0"/>
              </a:rPr>
              <a:t>.</a:t>
            </a:r>
            <a:r>
              <a:rPr lang="en-IE" sz="1600" dirty="0" err="1">
                <a:solidFill>
                  <a:srgbClr val="795E26"/>
                </a:solidFill>
                <a:latin typeface="Menlo" panose="020B0609030804020204" pitchFamily="49" charset="0"/>
              </a:rPr>
              <a:t>attr</a:t>
            </a:r>
            <a:r>
              <a:rPr lang="en-IE" sz="1600" dirty="0">
                <a:solidFill>
                  <a:srgbClr val="000000"/>
                </a:solidFill>
                <a:latin typeface="Menlo" panose="020B0609030804020204" pitchFamily="49" charset="0"/>
              </a:rPr>
              <a:t>(</a:t>
            </a:r>
            <a:r>
              <a:rPr lang="en-IE" sz="1600" dirty="0">
                <a:solidFill>
                  <a:srgbClr val="A31515"/>
                </a:solidFill>
                <a:latin typeface="Menlo" panose="020B0609030804020204" pitchFamily="49" charset="0"/>
              </a:rPr>
              <a:t>"transform"</a:t>
            </a:r>
            <a:r>
              <a:rPr lang="en-IE" sz="1600" dirty="0">
                <a:solidFill>
                  <a:srgbClr val="000000"/>
                </a:solidFill>
                <a:latin typeface="Menlo" panose="020B0609030804020204" pitchFamily="49" charset="0"/>
              </a:rPr>
              <a:t>, </a:t>
            </a:r>
            <a:r>
              <a:rPr lang="en-IE" sz="1600" dirty="0">
                <a:solidFill>
                  <a:srgbClr val="A31515"/>
                </a:solidFill>
                <a:latin typeface="Menlo" panose="020B0609030804020204" pitchFamily="49" charset="0"/>
              </a:rPr>
              <a:t>`translate(</a:t>
            </a:r>
          </a:p>
          <a:p>
            <a:pPr lvl="1"/>
            <a:r>
              <a:rPr lang="en-IE" sz="1600" dirty="0">
                <a:solidFill>
                  <a:srgbClr val="A31515"/>
                </a:solidFill>
                <a:latin typeface="Menlo" panose="020B0609030804020204" pitchFamily="49" charset="0"/>
              </a:rPr>
              <a:t>	</a:t>
            </a:r>
            <a:r>
              <a:rPr lang="en-IE" sz="1600" dirty="0">
                <a:solidFill>
                  <a:srgbClr val="0000FF"/>
                </a:solidFill>
                <a:latin typeface="Menlo" panose="020B0609030804020204" pitchFamily="49" charset="0"/>
              </a:rPr>
              <a:t>${</a:t>
            </a:r>
            <a:r>
              <a:rPr lang="en-IE" sz="1600" dirty="0" err="1">
                <a:solidFill>
                  <a:srgbClr val="0070C1"/>
                </a:solidFill>
                <a:latin typeface="Menlo" panose="020B0609030804020204" pitchFamily="49" charset="0"/>
              </a:rPr>
              <a:t>margin</a:t>
            </a:r>
            <a:r>
              <a:rPr lang="en-IE" sz="1600" dirty="0" err="1">
                <a:solidFill>
                  <a:srgbClr val="000000"/>
                </a:solidFill>
                <a:latin typeface="Menlo" panose="020B0609030804020204" pitchFamily="49" charset="0"/>
              </a:rPr>
              <a:t>.</a:t>
            </a:r>
            <a:r>
              <a:rPr lang="en-IE" sz="1600" dirty="0" err="1">
                <a:solidFill>
                  <a:srgbClr val="001080"/>
                </a:solidFill>
                <a:latin typeface="Menlo" panose="020B0609030804020204" pitchFamily="49" charset="0"/>
              </a:rPr>
              <a:t>left</a:t>
            </a:r>
            <a:r>
              <a:rPr lang="en-IE" sz="1600" dirty="0">
                <a:solidFill>
                  <a:srgbClr val="0000FF"/>
                </a:solidFill>
                <a:latin typeface="Menlo" panose="020B0609030804020204" pitchFamily="49" charset="0"/>
              </a:rPr>
              <a:t>}</a:t>
            </a:r>
            <a:r>
              <a:rPr lang="en-IE" sz="1600" dirty="0">
                <a:solidFill>
                  <a:srgbClr val="A31515"/>
                </a:solidFill>
                <a:latin typeface="Menlo" panose="020B0609030804020204" pitchFamily="49" charset="0"/>
              </a:rPr>
              <a:t>, </a:t>
            </a:r>
            <a:r>
              <a:rPr lang="en-IE" sz="1600" dirty="0">
                <a:solidFill>
                  <a:srgbClr val="0000FF"/>
                </a:solidFill>
                <a:latin typeface="Menlo" panose="020B0609030804020204" pitchFamily="49" charset="0"/>
              </a:rPr>
              <a:t>${</a:t>
            </a:r>
            <a:r>
              <a:rPr lang="en-IE" sz="1600" dirty="0">
                <a:solidFill>
                  <a:srgbClr val="0070C1"/>
                </a:solidFill>
                <a:latin typeface="Menlo" panose="020B0609030804020204" pitchFamily="49" charset="0"/>
              </a:rPr>
              <a:t>height</a:t>
            </a:r>
            <a:r>
              <a:rPr lang="en-IE" sz="1600" dirty="0">
                <a:solidFill>
                  <a:srgbClr val="000000"/>
                </a:solidFill>
                <a:latin typeface="Menlo" panose="020B0609030804020204" pitchFamily="49" charset="0"/>
              </a:rPr>
              <a:t> - </a:t>
            </a:r>
            <a:r>
              <a:rPr lang="en-IE" sz="1600" dirty="0" err="1">
                <a:solidFill>
                  <a:srgbClr val="0070C1"/>
                </a:solidFill>
                <a:latin typeface="Menlo" panose="020B0609030804020204" pitchFamily="49" charset="0"/>
              </a:rPr>
              <a:t>margin</a:t>
            </a:r>
            <a:r>
              <a:rPr lang="en-IE" sz="1600" dirty="0" err="1">
                <a:solidFill>
                  <a:srgbClr val="000000"/>
                </a:solidFill>
                <a:latin typeface="Menlo" panose="020B0609030804020204" pitchFamily="49" charset="0"/>
              </a:rPr>
              <a:t>.</a:t>
            </a:r>
            <a:r>
              <a:rPr lang="en-IE" sz="1600" dirty="0" err="1">
                <a:solidFill>
                  <a:srgbClr val="001080"/>
                </a:solidFill>
                <a:latin typeface="Menlo" panose="020B0609030804020204" pitchFamily="49" charset="0"/>
              </a:rPr>
              <a:t>bottom</a:t>
            </a:r>
            <a:r>
              <a:rPr lang="en-IE" sz="1600" dirty="0">
                <a:solidFill>
                  <a:srgbClr val="0000FF"/>
                </a:solidFill>
                <a:latin typeface="Menlo" panose="020B0609030804020204" pitchFamily="49" charset="0"/>
              </a:rPr>
              <a:t>}</a:t>
            </a:r>
            <a:r>
              <a:rPr lang="en-IE" sz="1600" dirty="0">
                <a:solidFill>
                  <a:srgbClr val="A31515"/>
                </a:solidFill>
                <a:latin typeface="Menlo" panose="020B0609030804020204" pitchFamily="49" charset="0"/>
              </a:rPr>
              <a:t>)`</a:t>
            </a:r>
            <a:r>
              <a:rPr lang="en-IE" sz="1600" dirty="0">
                <a:solidFill>
                  <a:srgbClr val="000000"/>
                </a:solidFill>
                <a:latin typeface="Menlo" panose="020B0609030804020204" pitchFamily="49" charset="0"/>
              </a:rPr>
              <a:t>)</a:t>
            </a:r>
          </a:p>
          <a:p>
            <a:r>
              <a:rPr lang="en-IE" sz="1600" dirty="0">
                <a:solidFill>
                  <a:srgbClr val="0000FF"/>
                </a:solidFill>
                <a:latin typeface="Menlo" panose="020B0609030804020204" pitchFamily="49" charset="0"/>
              </a:rPr>
              <a:t>let</a:t>
            </a:r>
            <a:r>
              <a:rPr lang="en-IE" sz="1600" dirty="0">
                <a:solidFill>
                  <a:srgbClr val="000000"/>
                </a:solidFill>
                <a:latin typeface="Menlo" panose="020B0609030804020204" pitchFamily="49" charset="0"/>
              </a:rPr>
              <a:t> </a:t>
            </a:r>
            <a:r>
              <a:rPr lang="en-IE" sz="1600" dirty="0" err="1">
                <a:solidFill>
                  <a:srgbClr val="001080"/>
                </a:solidFill>
                <a:latin typeface="Menlo" panose="020B0609030804020204" pitchFamily="49" charset="0"/>
              </a:rPr>
              <a:t>yAxisGroup</a:t>
            </a:r>
            <a:r>
              <a:rPr lang="en-IE" sz="1600" dirty="0">
                <a:solidFill>
                  <a:srgbClr val="000000"/>
                </a:solidFill>
                <a:latin typeface="Menlo" panose="020B0609030804020204" pitchFamily="49" charset="0"/>
              </a:rPr>
              <a:t> = </a:t>
            </a:r>
            <a:r>
              <a:rPr lang="en-IE" sz="1600" dirty="0" err="1">
                <a:solidFill>
                  <a:srgbClr val="0070C1"/>
                </a:solidFill>
                <a:latin typeface="Menlo" panose="020B0609030804020204" pitchFamily="49" charset="0"/>
              </a:rPr>
              <a:t>axisGroup</a:t>
            </a:r>
            <a:endParaRPr lang="en-IE" sz="1600" dirty="0">
              <a:solidFill>
                <a:srgbClr val="000000"/>
              </a:solidFill>
              <a:latin typeface="Menlo" panose="020B0609030804020204" pitchFamily="49" charset="0"/>
            </a:endParaRPr>
          </a:p>
          <a:p>
            <a:pPr lvl="1"/>
            <a:r>
              <a:rPr lang="en-IE" sz="1600" dirty="0">
                <a:solidFill>
                  <a:srgbClr val="000000"/>
                </a:solidFill>
                <a:latin typeface="Menlo" panose="020B0609030804020204" pitchFamily="49" charset="0"/>
              </a:rPr>
              <a:t>.</a:t>
            </a:r>
            <a:r>
              <a:rPr lang="en-IE" sz="1600" dirty="0">
                <a:solidFill>
                  <a:srgbClr val="795E26"/>
                </a:solidFill>
                <a:latin typeface="Menlo" panose="020B0609030804020204" pitchFamily="49" charset="0"/>
              </a:rPr>
              <a:t>append</a:t>
            </a:r>
            <a:r>
              <a:rPr lang="en-IE" sz="1600" dirty="0">
                <a:solidFill>
                  <a:srgbClr val="000000"/>
                </a:solidFill>
                <a:latin typeface="Menlo" panose="020B0609030804020204" pitchFamily="49" charset="0"/>
              </a:rPr>
              <a:t>(</a:t>
            </a:r>
            <a:r>
              <a:rPr lang="en-IE" sz="1600" dirty="0">
                <a:solidFill>
                  <a:srgbClr val="A31515"/>
                </a:solidFill>
                <a:latin typeface="Menlo" panose="020B0609030804020204" pitchFamily="49" charset="0"/>
              </a:rPr>
              <a:t>"g"</a:t>
            </a:r>
            <a:r>
              <a:rPr lang="en-IE" sz="1600" dirty="0">
                <a:solidFill>
                  <a:srgbClr val="000000"/>
                </a:solidFill>
                <a:latin typeface="Menlo" panose="020B0609030804020204" pitchFamily="49" charset="0"/>
              </a:rPr>
              <a:t>)</a:t>
            </a:r>
          </a:p>
          <a:p>
            <a:pPr lvl="1"/>
            <a:r>
              <a:rPr lang="en-IE" sz="1600" dirty="0">
                <a:solidFill>
                  <a:srgbClr val="000000"/>
                </a:solidFill>
                <a:latin typeface="Menlo" panose="020B0609030804020204" pitchFamily="49" charset="0"/>
              </a:rPr>
              <a:t>.</a:t>
            </a:r>
            <a:r>
              <a:rPr lang="en-IE" sz="1600" dirty="0" err="1">
                <a:solidFill>
                  <a:srgbClr val="795E26"/>
                </a:solidFill>
                <a:latin typeface="Menlo" panose="020B0609030804020204" pitchFamily="49" charset="0"/>
              </a:rPr>
              <a:t>attr</a:t>
            </a:r>
            <a:r>
              <a:rPr lang="en-IE" sz="1600" dirty="0">
                <a:solidFill>
                  <a:srgbClr val="000000"/>
                </a:solidFill>
                <a:latin typeface="Menlo" panose="020B0609030804020204" pitchFamily="49" charset="0"/>
              </a:rPr>
              <a:t>(</a:t>
            </a:r>
            <a:r>
              <a:rPr lang="en-IE" sz="1600" dirty="0">
                <a:solidFill>
                  <a:srgbClr val="A31515"/>
                </a:solidFill>
                <a:latin typeface="Menlo" panose="020B0609030804020204" pitchFamily="49" charset="0"/>
              </a:rPr>
              <a:t>"id"</a:t>
            </a:r>
            <a:r>
              <a:rPr lang="en-IE" sz="1600" dirty="0">
                <a:solidFill>
                  <a:srgbClr val="000000"/>
                </a:solidFill>
                <a:latin typeface="Menlo" panose="020B0609030804020204" pitchFamily="49" charset="0"/>
              </a:rPr>
              <a:t>, </a:t>
            </a:r>
            <a:r>
              <a:rPr lang="en-IE" sz="1600" dirty="0">
                <a:solidFill>
                  <a:srgbClr val="A31515"/>
                </a:solidFill>
                <a:latin typeface="Menlo" panose="020B0609030804020204" pitchFamily="49" charset="0"/>
              </a:rPr>
              <a:t>"</a:t>
            </a:r>
            <a:r>
              <a:rPr lang="en-IE" sz="1600" dirty="0" err="1">
                <a:solidFill>
                  <a:srgbClr val="A31515"/>
                </a:solidFill>
                <a:latin typeface="Menlo" panose="020B0609030804020204" pitchFamily="49" charset="0"/>
              </a:rPr>
              <a:t>yAxisGroup</a:t>
            </a:r>
            <a:r>
              <a:rPr lang="en-IE" sz="1600" dirty="0">
                <a:solidFill>
                  <a:srgbClr val="A31515"/>
                </a:solidFill>
                <a:latin typeface="Menlo" panose="020B0609030804020204" pitchFamily="49" charset="0"/>
              </a:rPr>
              <a:t>"</a:t>
            </a:r>
            <a:r>
              <a:rPr lang="en-IE" sz="1600" dirty="0">
                <a:solidFill>
                  <a:srgbClr val="000000"/>
                </a:solidFill>
                <a:latin typeface="Menlo" panose="020B0609030804020204" pitchFamily="49" charset="0"/>
              </a:rPr>
              <a:t>)</a:t>
            </a:r>
          </a:p>
          <a:p>
            <a:pPr lvl="1"/>
            <a:r>
              <a:rPr lang="en-IE" sz="1600" dirty="0">
                <a:solidFill>
                  <a:srgbClr val="000000"/>
                </a:solidFill>
                <a:latin typeface="Menlo" panose="020B0609030804020204" pitchFamily="49" charset="0"/>
              </a:rPr>
              <a:t>.</a:t>
            </a:r>
            <a:r>
              <a:rPr lang="en-IE" sz="1600" dirty="0" err="1">
                <a:solidFill>
                  <a:srgbClr val="795E26"/>
                </a:solidFill>
                <a:latin typeface="Menlo" panose="020B0609030804020204" pitchFamily="49" charset="0"/>
              </a:rPr>
              <a:t>attr</a:t>
            </a:r>
            <a:r>
              <a:rPr lang="en-IE" sz="1600" dirty="0">
                <a:solidFill>
                  <a:srgbClr val="000000"/>
                </a:solidFill>
                <a:latin typeface="Menlo" panose="020B0609030804020204" pitchFamily="49" charset="0"/>
              </a:rPr>
              <a:t>(</a:t>
            </a:r>
            <a:r>
              <a:rPr lang="en-IE" sz="1600" dirty="0">
                <a:solidFill>
                  <a:srgbClr val="A31515"/>
                </a:solidFill>
                <a:latin typeface="Menlo" panose="020B0609030804020204" pitchFamily="49" charset="0"/>
              </a:rPr>
              <a:t>"transform"</a:t>
            </a:r>
            <a:r>
              <a:rPr lang="en-IE" sz="1600" dirty="0">
                <a:solidFill>
                  <a:srgbClr val="000000"/>
                </a:solidFill>
                <a:latin typeface="Menlo" panose="020B0609030804020204" pitchFamily="49" charset="0"/>
              </a:rPr>
              <a:t>, </a:t>
            </a:r>
            <a:r>
              <a:rPr lang="en-IE" sz="1600" dirty="0">
                <a:solidFill>
                  <a:srgbClr val="A31515"/>
                </a:solidFill>
                <a:latin typeface="Menlo" panose="020B0609030804020204" pitchFamily="49" charset="0"/>
              </a:rPr>
              <a:t>`translate(</a:t>
            </a:r>
          </a:p>
          <a:p>
            <a:pPr lvl="1"/>
            <a:r>
              <a:rPr lang="en-IE" sz="1600" dirty="0">
                <a:solidFill>
                  <a:srgbClr val="A31515"/>
                </a:solidFill>
                <a:latin typeface="Menlo" panose="020B0609030804020204" pitchFamily="49" charset="0"/>
              </a:rPr>
              <a:t>	</a:t>
            </a:r>
            <a:r>
              <a:rPr lang="en-IE" sz="1600" dirty="0">
                <a:solidFill>
                  <a:srgbClr val="0000FF"/>
                </a:solidFill>
                <a:latin typeface="Menlo" panose="020B0609030804020204" pitchFamily="49" charset="0"/>
              </a:rPr>
              <a:t>${</a:t>
            </a:r>
            <a:r>
              <a:rPr lang="en-IE" sz="1600" dirty="0" err="1">
                <a:solidFill>
                  <a:srgbClr val="0070C1"/>
                </a:solidFill>
                <a:latin typeface="Menlo" panose="020B0609030804020204" pitchFamily="49" charset="0"/>
              </a:rPr>
              <a:t>margin</a:t>
            </a:r>
            <a:r>
              <a:rPr lang="en-IE" sz="1600" dirty="0" err="1">
                <a:solidFill>
                  <a:srgbClr val="000000"/>
                </a:solidFill>
                <a:latin typeface="Menlo" panose="020B0609030804020204" pitchFamily="49" charset="0"/>
              </a:rPr>
              <a:t>.</a:t>
            </a:r>
            <a:r>
              <a:rPr lang="en-IE" sz="1600" dirty="0" err="1">
                <a:solidFill>
                  <a:srgbClr val="001080"/>
                </a:solidFill>
                <a:latin typeface="Menlo" panose="020B0609030804020204" pitchFamily="49" charset="0"/>
              </a:rPr>
              <a:t>left</a:t>
            </a:r>
            <a:r>
              <a:rPr lang="en-IE" sz="1600" dirty="0">
                <a:solidFill>
                  <a:srgbClr val="0000FF"/>
                </a:solidFill>
                <a:latin typeface="Menlo" panose="020B0609030804020204" pitchFamily="49" charset="0"/>
              </a:rPr>
              <a:t>}</a:t>
            </a:r>
            <a:r>
              <a:rPr lang="en-IE" sz="1600" dirty="0">
                <a:solidFill>
                  <a:srgbClr val="A31515"/>
                </a:solidFill>
                <a:latin typeface="Menlo" panose="020B0609030804020204" pitchFamily="49" charset="0"/>
              </a:rPr>
              <a:t>, </a:t>
            </a:r>
            <a:r>
              <a:rPr lang="en-IE" sz="1600" dirty="0">
                <a:solidFill>
                  <a:srgbClr val="0000FF"/>
                </a:solidFill>
                <a:latin typeface="Menlo" panose="020B0609030804020204" pitchFamily="49" charset="0"/>
              </a:rPr>
              <a:t>${</a:t>
            </a:r>
            <a:r>
              <a:rPr lang="en-IE" sz="1600" dirty="0" err="1">
                <a:solidFill>
                  <a:srgbClr val="0070C1"/>
                </a:solidFill>
                <a:latin typeface="Menlo" panose="020B0609030804020204" pitchFamily="49" charset="0"/>
              </a:rPr>
              <a:t>margin</a:t>
            </a:r>
            <a:r>
              <a:rPr lang="en-IE" sz="1600" dirty="0" err="1">
                <a:solidFill>
                  <a:srgbClr val="000000"/>
                </a:solidFill>
                <a:latin typeface="Menlo" panose="020B0609030804020204" pitchFamily="49" charset="0"/>
              </a:rPr>
              <a:t>.</a:t>
            </a:r>
            <a:r>
              <a:rPr lang="en-IE" sz="1600" dirty="0" err="1">
                <a:solidFill>
                  <a:srgbClr val="001080"/>
                </a:solidFill>
                <a:latin typeface="Menlo" panose="020B0609030804020204" pitchFamily="49" charset="0"/>
              </a:rPr>
              <a:t>top</a:t>
            </a:r>
            <a:r>
              <a:rPr lang="en-IE" sz="1600" dirty="0">
                <a:solidFill>
                  <a:srgbClr val="0000FF"/>
                </a:solidFill>
                <a:latin typeface="Menlo" panose="020B0609030804020204" pitchFamily="49" charset="0"/>
              </a:rPr>
              <a:t>}</a:t>
            </a:r>
            <a:r>
              <a:rPr lang="en-IE" sz="1600" dirty="0">
                <a:solidFill>
                  <a:srgbClr val="A31515"/>
                </a:solidFill>
                <a:latin typeface="Menlo" panose="020B0609030804020204" pitchFamily="49" charset="0"/>
              </a:rPr>
              <a:t>)`</a:t>
            </a:r>
            <a:r>
              <a:rPr lang="en-IE" sz="1600" dirty="0">
                <a:solidFill>
                  <a:srgbClr val="000000"/>
                </a:solidFill>
                <a:latin typeface="Menlo" panose="020B0609030804020204" pitchFamily="49" charset="0"/>
              </a:rPr>
              <a:t>)</a:t>
            </a:r>
          </a:p>
          <a:p>
            <a:br>
              <a:rPr lang="en-IE" sz="1600" dirty="0">
                <a:solidFill>
                  <a:srgbClr val="000000"/>
                </a:solidFill>
                <a:latin typeface="Menlo" panose="020B0609030804020204" pitchFamily="49" charset="0"/>
              </a:rPr>
            </a:br>
            <a:r>
              <a:rPr lang="en-IE" sz="1600" dirty="0">
                <a:solidFill>
                  <a:srgbClr val="0000FF"/>
                </a:solidFill>
                <a:latin typeface="Menlo" panose="020B0609030804020204" pitchFamily="49" charset="0"/>
              </a:rPr>
              <a:t>let</a:t>
            </a:r>
            <a:r>
              <a:rPr lang="en-IE" sz="1600" dirty="0">
                <a:solidFill>
                  <a:srgbClr val="000000"/>
                </a:solidFill>
                <a:latin typeface="Menlo" panose="020B0609030804020204" pitchFamily="49" charset="0"/>
              </a:rPr>
              <a:t> </a:t>
            </a:r>
            <a:r>
              <a:rPr lang="en-IE" sz="1600" dirty="0" err="1">
                <a:solidFill>
                  <a:srgbClr val="001080"/>
                </a:solidFill>
                <a:latin typeface="Menlo" panose="020B0609030804020204" pitchFamily="49" charset="0"/>
              </a:rPr>
              <a:t>xAxis</a:t>
            </a:r>
            <a:r>
              <a:rPr lang="en-IE" sz="1600" dirty="0">
                <a:solidFill>
                  <a:srgbClr val="000000"/>
                </a:solidFill>
                <a:latin typeface="Menlo" panose="020B0609030804020204" pitchFamily="49" charset="0"/>
              </a:rPr>
              <a:t> = </a:t>
            </a:r>
            <a:r>
              <a:rPr lang="en-IE" sz="1600" dirty="0">
                <a:solidFill>
                  <a:srgbClr val="001080"/>
                </a:solidFill>
                <a:latin typeface="Menlo" panose="020B0609030804020204" pitchFamily="49" charset="0"/>
              </a:rPr>
              <a:t>d3</a:t>
            </a:r>
            <a:r>
              <a:rPr lang="en-IE" sz="1600" dirty="0">
                <a:solidFill>
                  <a:srgbClr val="000000"/>
                </a:solidFill>
                <a:latin typeface="Menlo" panose="020B0609030804020204" pitchFamily="49" charset="0"/>
              </a:rPr>
              <a:t>.</a:t>
            </a:r>
            <a:r>
              <a:rPr lang="en-IE" sz="1600" dirty="0">
                <a:solidFill>
                  <a:srgbClr val="795E26"/>
                </a:solidFill>
                <a:latin typeface="Menlo" panose="020B0609030804020204" pitchFamily="49" charset="0"/>
              </a:rPr>
              <a:t>axisBottom</a:t>
            </a:r>
            <a:r>
              <a:rPr lang="en-IE" sz="1600" dirty="0">
                <a:solidFill>
                  <a:srgbClr val="000000"/>
                </a:solidFill>
                <a:latin typeface="Menlo" panose="020B0609030804020204" pitchFamily="49" charset="0"/>
              </a:rPr>
              <a:t>().</a:t>
            </a:r>
            <a:r>
              <a:rPr lang="en-IE" sz="1600" dirty="0">
                <a:solidFill>
                  <a:srgbClr val="795E26"/>
                </a:solidFill>
                <a:latin typeface="Menlo" panose="020B0609030804020204" pitchFamily="49" charset="0"/>
              </a:rPr>
              <a:t>scale</a:t>
            </a:r>
            <a:r>
              <a:rPr lang="en-IE" sz="1600" dirty="0">
                <a:solidFill>
                  <a:srgbClr val="000000"/>
                </a:solidFill>
                <a:latin typeface="Menlo" panose="020B0609030804020204" pitchFamily="49" charset="0"/>
              </a:rPr>
              <a:t>(</a:t>
            </a:r>
            <a:r>
              <a:rPr lang="en-IE" sz="1600" dirty="0">
                <a:solidFill>
                  <a:srgbClr val="001080"/>
                </a:solidFill>
                <a:latin typeface="Menlo" panose="020B0609030804020204" pitchFamily="49" charset="0"/>
              </a:rPr>
              <a:t>x</a:t>
            </a:r>
            <a:r>
              <a:rPr lang="en-IE" sz="1600" dirty="0">
                <a:solidFill>
                  <a:srgbClr val="000000"/>
                </a:solidFill>
                <a:latin typeface="Menlo" panose="020B0609030804020204" pitchFamily="49" charset="0"/>
              </a:rPr>
              <a:t>)</a:t>
            </a:r>
          </a:p>
          <a:p>
            <a:r>
              <a:rPr lang="en-IE" sz="1600" dirty="0">
                <a:solidFill>
                  <a:srgbClr val="0000FF"/>
                </a:solidFill>
                <a:latin typeface="Menlo" panose="020B0609030804020204" pitchFamily="49" charset="0"/>
              </a:rPr>
              <a:t>let</a:t>
            </a:r>
            <a:r>
              <a:rPr lang="en-IE" sz="1600" dirty="0">
                <a:solidFill>
                  <a:srgbClr val="000000"/>
                </a:solidFill>
                <a:latin typeface="Menlo" panose="020B0609030804020204" pitchFamily="49" charset="0"/>
              </a:rPr>
              <a:t> </a:t>
            </a:r>
            <a:r>
              <a:rPr lang="en-IE" sz="1600" dirty="0" err="1">
                <a:solidFill>
                  <a:srgbClr val="001080"/>
                </a:solidFill>
                <a:latin typeface="Menlo" panose="020B0609030804020204" pitchFamily="49" charset="0"/>
              </a:rPr>
              <a:t>yAxis</a:t>
            </a:r>
            <a:r>
              <a:rPr lang="en-IE" sz="1600" dirty="0">
                <a:solidFill>
                  <a:srgbClr val="000000"/>
                </a:solidFill>
                <a:latin typeface="Menlo" panose="020B0609030804020204" pitchFamily="49" charset="0"/>
              </a:rPr>
              <a:t> = </a:t>
            </a:r>
            <a:r>
              <a:rPr lang="en-IE" sz="1600" dirty="0">
                <a:solidFill>
                  <a:srgbClr val="001080"/>
                </a:solidFill>
                <a:latin typeface="Menlo" panose="020B0609030804020204" pitchFamily="49" charset="0"/>
              </a:rPr>
              <a:t>d3</a:t>
            </a:r>
            <a:r>
              <a:rPr lang="en-IE" sz="1600" dirty="0">
                <a:solidFill>
                  <a:srgbClr val="000000"/>
                </a:solidFill>
                <a:latin typeface="Menlo" panose="020B0609030804020204" pitchFamily="49" charset="0"/>
              </a:rPr>
              <a:t>.</a:t>
            </a:r>
            <a:r>
              <a:rPr lang="en-IE" sz="1600" dirty="0">
                <a:solidFill>
                  <a:srgbClr val="795E26"/>
                </a:solidFill>
                <a:latin typeface="Menlo" panose="020B0609030804020204" pitchFamily="49" charset="0"/>
              </a:rPr>
              <a:t>axisLeft</a:t>
            </a:r>
            <a:r>
              <a:rPr lang="en-IE" sz="1600" dirty="0">
                <a:solidFill>
                  <a:srgbClr val="000000"/>
                </a:solidFill>
                <a:latin typeface="Menlo" panose="020B0609030804020204" pitchFamily="49" charset="0"/>
              </a:rPr>
              <a:t>().</a:t>
            </a:r>
            <a:r>
              <a:rPr lang="en-IE" sz="1600" dirty="0">
                <a:solidFill>
                  <a:srgbClr val="795E26"/>
                </a:solidFill>
                <a:latin typeface="Menlo" panose="020B0609030804020204" pitchFamily="49" charset="0"/>
              </a:rPr>
              <a:t>scale</a:t>
            </a:r>
            <a:r>
              <a:rPr lang="en-IE" sz="1600" dirty="0">
                <a:solidFill>
                  <a:srgbClr val="000000"/>
                </a:solidFill>
                <a:latin typeface="Menlo" panose="020B0609030804020204" pitchFamily="49" charset="0"/>
              </a:rPr>
              <a:t>(</a:t>
            </a:r>
            <a:r>
              <a:rPr lang="en-IE" sz="1600" dirty="0">
                <a:solidFill>
                  <a:srgbClr val="001080"/>
                </a:solidFill>
                <a:latin typeface="Menlo" panose="020B0609030804020204" pitchFamily="49" charset="0"/>
              </a:rPr>
              <a:t>y</a:t>
            </a:r>
            <a:r>
              <a:rPr lang="en-IE" sz="1600" dirty="0">
                <a:solidFill>
                  <a:srgbClr val="000000"/>
                </a:solidFill>
                <a:latin typeface="Menlo" panose="020B0609030804020204" pitchFamily="49" charset="0"/>
              </a:rPr>
              <a:t>)</a:t>
            </a:r>
          </a:p>
          <a:p>
            <a:br>
              <a:rPr lang="en-IE" sz="1600" dirty="0">
                <a:solidFill>
                  <a:srgbClr val="000000"/>
                </a:solidFill>
                <a:latin typeface="Menlo" panose="020B0609030804020204" pitchFamily="49" charset="0"/>
              </a:rPr>
            </a:br>
            <a:r>
              <a:rPr lang="en-IE" sz="1600" dirty="0">
                <a:solidFill>
                  <a:srgbClr val="0000FF"/>
                </a:solidFill>
                <a:latin typeface="Menlo" panose="020B0609030804020204" pitchFamily="49" charset="0"/>
              </a:rPr>
              <a:t>let</a:t>
            </a:r>
            <a:r>
              <a:rPr lang="en-IE" sz="1600" dirty="0">
                <a:solidFill>
                  <a:srgbClr val="000000"/>
                </a:solidFill>
                <a:latin typeface="Menlo" panose="020B0609030804020204" pitchFamily="49" charset="0"/>
              </a:rPr>
              <a:t> </a:t>
            </a:r>
            <a:r>
              <a:rPr lang="en-IE" sz="1600" dirty="0" err="1">
                <a:solidFill>
                  <a:srgbClr val="001080"/>
                </a:solidFill>
                <a:latin typeface="Menlo" panose="020B0609030804020204" pitchFamily="49" charset="0"/>
              </a:rPr>
              <a:t>xAxisLabel</a:t>
            </a:r>
            <a:r>
              <a:rPr lang="en-IE" sz="1600" dirty="0">
                <a:solidFill>
                  <a:srgbClr val="000000"/>
                </a:solidFill>
                <a:latin typeface="Menlo" panose="020B0609030804020204" pitchFamily="49" charset="0"/>
              </a:rPr>
              <a:t> = </a:t>
            </a:r>
            <a:r>
              <a:rPr lang="en-IE" sz="1600" dirty="0" err="1">
                <a:solidFill>
                  <a:srgbClr val="0070C1"/>
                </a:solidFill>
                <a:latin typeface="Menlo" panose="020B0609030804020204" pitchFamily="49" charset="0"/>
              </a:rPr>
              <a:t>axisGroup</a:t>
            </a:r>
            <a:endParaRPr lang="en-IE" sz="1600" dirty="0">
              <a:solidFill>
                <a:srgbClr val="000000"/>
              </a:solidFill>
              <a:latin typeface="Menlo" panose="020B0609030804020204" pitchFamily="49" charset="0"/>
            </a:endParaRPr>
          </a:p>
          <a:p>
            <a:pPr lvl="1"/>
            <a:r>
              <a:rPr lang="en-IE" sz="1600" dirty="0">
                <a:solidFill>
                  <a:srgbClr val="000000"/>
                </a:solidFill>
                <a:latin typeface="Menlo" panose="020B0609030804020204" pitchFamily="49" charset="0"/>
              </a:rPr>
              <a:t>.</a:t>
            </a:r>
            <a:r>
              <a:rPr lang="en-IE" sz="1600" dirty="0">
                <a:solidFill>
                  <a:srgbClr val="795E26"/>
                </a:solidFill>
                <a:latin typeface="Menlo" panose="020B0609030804020204" pitchFamily="49" charset="0"/>
              </a:rPr>
              <a:t>append</a:t>
            </a:r>
            <a:r>
              <a:rPr lang="en-IE" sz="1600" dirty="0">
                <a:solidFill>
                  <a:srgbClr val="000000"/>
                </a:solidFill>
                <a:latin typeface="Menlo" panose="020B0609030804020204" pitchFamily="49" charset="0"/>
              </a:rPr>
              <a:t>(</a:t>
            </a:r>
            <a:r>
              <a:rPr lang="en-IE" sz="1600" dirty="0">
                <a:solidFill>
                  <a:srgbClr val="A31515"/>
                </a:solidFill>
                <a:latin typeface="Menlo" panose="020B0609030804020204" pitchFamily="49" charset="0"/>
              </a:rPr>
              <a:t>'text'</a:t>
            </a:r>
            <a:r>
              <a:rPr lang="en-IE" sz="1600" dirty="0">
                <a:solidFill>
                  <a:srgbClr val="000000"/>
                </a:solidFill>
                <a:latin typeface="Menlo" panose="020B0609030804020204" pitchFamily="49" charset="0"/>
              </a:rPr>
              <a:t>)</a:t>
            </a:r>
          </a:p>
          <a:p>
            <a:pPr lvl="1"/>
            <a:r>
              <a:rPr lang="en-IE" sz="1600" dirty="0">
                <a:solidFill>
                  <a:srgbClr val="000000"/>
                </a:solidFill>
                <a:latin typeface="Menlo" panose="020B0609030804020204" pitchFamily="49" charset="0"/>
              </a:rPr>
              <a:t>.</a:t>
            </a:r>
            <a:r>
              <a:rPr lang="en-IE" sz="1600" dirty="0">
                <a:solidFill>
                  <a:srgbClr val="795E26"/>
                </a:solidFill>
                <a:latin typeface="Menlo" panose="020B0609030804020204" pitchFamily="49" charset="0"/>
              </a:rPr>
              <a:t>text</a:t>
            </a:r>
            <a:r>
              <a:rPr lang="en-IE" sz="1600" dirty="0">
                <a:solidFill>
                  <a:srgbClr val="000000"/>
                </a:solidFill>
                <a:latin typeface="Menlo" panose="020B0609030804020204" pitchFamily="49" charset="0"/>
              </a:rPr>
              <a:t>(</a:t>
            </a:r>
            <a:r>
              <a:rPr lang="en-IE" sz="1600" dirty="0">
                <a:solidFill>
                  <a:srgbClr val="A31515"/>
                </a:solidFill>
                <a:latin typeface="Menlo" panose="020B0609030804020204" pitchFamily="49" charset="0"/>
              </a:rPr>
              <a:t>"Life Expectancy"</a:t>
            </a:r>
            <a:r>
              <a:rPr lang="en-IE" sz="1600" dirty="0">
                <a:solidFill>
                  <a:srgbClr val="000000"/>
                </a:solidFill>
                <a:latin typeface="Menlo" panose="020B0609030804020204" pitchFamily="49" charset="0"/>
              </a:rPr>
              <a:t>)</a:t>
            </a:r>
          </a:p>
          <a:p>
            <a:pPr lvl="1"/>
            <a:r>
              <a:rPr lang="en-IE" sz="1600" dirty="0">
                <a:solidFill>
                  <a:srgbClr val="000000"/>
                </a:solidFill>
                <a:latin typeface="Menlo" panose="020B0609030804020204" pitchFamily="49" charset="0"/>
              </a:rPr>
              <a:t>.</a:t>
            </a:r>
            <a:r>
              <a:rPr lang="en-IE" sz="1600" dirty="0" err="1">
                <a:solidFill>
                  <a:srgbClr val="795E26"/>
                </a:solidFill>
                <a:latin typeface="Menlo" panose="020B0609030804020204" pitchFamily="49" charset="0"/>
              </a:rPr>
              <a:t>attr</a:t>
            </a:r>
            <a:r>
              <a:rPr lang="en-IE" sz="1600" dirty="0">
                <a:solidFill>
                  <a:srgbClr val="000000"/>
                </a:solidFill>
                <a:latin typeface="Menlo" panose="020B0609030804020204" pitchFamily="49" charset="0"/>
              </a:rPr>
              <a:t>(</a:t>
            </a:r>
            <a:r>
              <a:rPr lang="en-IE" sz="1600" dirty="0">
                <a:solidFill>
                  <a:srgbClr val="A31515"/>
                </a:solidFill>
                <a:latin typeface="Menlo" panose="020B0609030804020204" pitchFamily="49" charset="0"/>
              </a:rPr>
              <a:t>'transform'</a:t>
            </a:r>
            <a:r>
              <a:rPr lang="en-IE" sz="1600" dirty="0">
                <a:solidFill>
                  <a:srgbClr val="000000"/>
                </a:solidFill>
                <a:latin typeface="Menlo" panose="020B0609030804020204" pitchFamily="49" charset="0"/>
              </a:rPr>
              <a:t>, </a:t>
            </a:r>
            <a:r>
              <a:rPr lang="en-IE" sz="1600" dirty="0">
                <a:solidFill>
                  <a:srgbClr val="A31515"/>
                </a:solidFill>
                <a:latin typeface="Menlo" panose="020B0609030804020204" pitchFamily="49" charset="0"/>
              </a:rPr>
              <a:t>`translate(</a:t>
            </a:r>
          </a:p>
          <a:p>
            <a:pPr lvl="1"/>
            <a:r>
              <a:rPr lang="en-IE" sz="1600" dirty="0">
                <a:solidFill>
                  <a:srgbClr val="A31515"/>
                </a:solidFill>
                <a:latin typeface="Menlo" panose="020B0609030804020204" pitchFamily="49" charset="0"/>
              </a:rPr>
              <a:t>	</a:t>
            </a:r>
            <a:r>
              <a:rPr lang="en-IE" sz="1600" dirty="0">
                <a:solidFill>
                  <a:srgbClr val="0000FF"/>
                </a:solidFill>
                <a:latin typeface="Menlo" panose="020B0609030804020204" pitchFamily="49" charset="0"/>
              </a:rPr>
              <a:t>${</a:t>
            </a:r>
            <a:r>
              <a:rPr lang="en-IE" sz="1600" dirty="0">
                <a:solidFill>
                  <a:srgbClr val="0070C1"/>
                </a:solidFill>
                <a:latin typeface="Menlo" panose="020B0609030804020204" pitchFamily="49" charset="0"/>
              </a:rPr>
              <a:t>width</a:t>
            </a:r>
            <a:r>
              <a:rPr lang="en-IE" sz="1600" dirty="0">
                <a:solidFill>
                  <a:srgbClr val="000000"/>
                </a:solidFill>
                <a:latin typeface="Menlo" panose="020B0609030804020204" pitchFamily="49" charset="0"/>
              </a:rPr>
              <a:t> - </a:t>
            </a:r>
            <a:r>
              <a:rPr lang="en-IE" sz="1600" dirty="0" err="1">
                <a:solidFill>
                  <a:srgbClr val="0070C1"/>
                </a:solidFill>
                <a:latin typeface="Menlo" panose="020B0609030804020204" pitchFamily="49" charset="0"/>
              </a:rPr>
              <a:t>margin</a:t>
            </a:r>
            <a:r>
              <a:rPr lang="en-IE" sz="1600" dirty="0" err="1">
                <a:solidFill>
                  <a:srgbClr val="000000"/>
                </a:solidFill>
                <a:latin typeface="Menlo" panose="020B0609030804020204" pitchFamily="49" charset="0"/>
              </a:rPr>
              <a:t>.</a:t>
            </a:r>
            <a:r>
              <a:rPr lang="en-IE" sz="1600" dirty="0" err="1">
                <a:solidFill>
                  <a:srgbClr val="001080"/>
                </a:solidFill>
                <a:latin typeface="Menlo" panose="020B0609030804020204" pitchFamily="49" charset="0"/>
              </a:rPr>
              <a:t>right</a:t>
            </a:r>
            <a:r>
              <a:rPr lang="en-IE" sz="1600" dirty="0">
                <a:solidFill>
                  <a:srgbClr val="0000FF"/>
                </a:solidFill>
                <a:latin typeface="Menlo" panose="020B0609030804020204" pitchFamily="49" charset="0"/>
              </a:rPr>
              <a:t>}</a:t>
            </a:r>
            <a:r>
              <a:rPr lang="en-IE" sz="1600" dirty="0">
                <a:solidFill>
                  <a:srgbClr val="A31515"/>
                </a:solidFill>
                <a:latin typeface="Menlo" panose="020B0609030804020204" pitchFamily="49" charset="0"/>
              </a:rPr>
              <a:t>, </a:t>
            </a:r>
            <a:r>
              <a:rPr lang="en-IE" sz="1600" dirty="0">
                <a:solidFill>
                  <a:srgbClr val="0000FF"/>
                </a:solidFill>
                <a:latin typeface="Menlo" panose="020B0609030804020204" pitchFamily="49" charset="0"/>
              </a:rPr>
              <a:t>${</a:t>
            </a:r>
            <a:r>
              <a:rPr lang="en-IE" sz="1600" dirty="0">
                <a:solidFill>
                  <a:srgbClr val="0070C1"/>
                </a:solidFill>
                <a:latin typeface="Menlo" panose="020B0609030804020204" pitchFamily="49" charset="0"/>
              </a:rPr>
              <a:t>height</a:t>
            </a:r>
            <a:r>
              <a:rPr lang="en-IE" sz="1600" dirty="0">
                <a:solidFill>
                  <a:srgbClr val="000000"/>
                </a:solidFill>
                <a:latin typeface="Menlo" panose="020B0609030804020204" pitchFamily="49" charset="0"/>
              </a:rPr>
              <a:t> - </a:t>
            </a:r>
            <a:r>
              <a:rPr lang="en-IE" sz="1600" dirty="0" err="1">
                <a:solidFill>
                  <a:srgbClr val="0070C1"/>
                </a:solidFill>
                <a:latin typeface="Menlo" panose="020B0609030804020204" pitchFamily="49" charset="0"/>
              </a:rPr>
              <a:t>margin</a:t>
            </a:r>
            <a:r>
              <a:rPr lang="en-IE" sz="1600" dirty="0" err="1">
                <a:solidFill>
                  <a:srgbClr val="000000"/>
                </a:solidFill>
                <a:latin typeface="Menlo" panose="020B0609030804020204" pitchFamily="49" charset="0"/>
              </a:rPr>
              <a:t>.</a:t>
            </a:r>
            <a:r>
              <a:rPr lang="en-IE" sz="1600" dirty="0" err="1">
                <a:solidFill>
                  <a:srgbClr val="001080"/>
                </a:solidFill>
                <a:latin typeface="Menlo" panose="020B0609030804020204" pitchFamily="49" charset="0"/>
              </a:rPr>
              <a:t>bottom</a:t>
            </a:r>
            <a:r>
              <a:rPr lang="en-IE" sz="1600" dirty="0">
                <a:solidFill>
                  <a:srgbClr val="000000"/>
                </a:solidFill>
                <a:latin typeface="Menlo" panose="020B0609030804020204" pitchFamily="49" charset="0"/>
              </a:rPr>
              <a:t> -</a:t>
            </a:r>
            <a:r>
              <a:rPr lang="en-IE" sz="1600" dirty="0">
                <a:solidFill>
                  <a:srgbClr val="098658"/>
                </a:solidFill>
                <a:latin typeface="Menlo" panose="020B0609030804020204" pitchFamily="49" charset="0"/>
              </a:rPr>
              <a:t>10</a:t>
            </a:r>
            <a:r>
              <a:rPr lang="en-IE" sz="1600" dirty="0">
                <a:solidFill>
                  <a:srgbClr val="0000FF"/>
                </a:solidFill>
                <a:latin typeface="Menlo" panose="020B0609030804020204" pitchFamily="49" charset="0"/>
              </a:rPr>
              <a:t>}</a:t>
            </a:r>
            <a:r>
              <a:rPr lang="en-IE" sz="1600" dirty="0">
                <a:solidFill>
                  <a:srgbClr val="A31515"/>
                </a:solidFill>
                <a:latin typeface="Menlo" panose="020B0609030804020204" pitchFamily="49" charset="0"/>
              </a:rPr>
              <a:t>)`</a:t>
            </a:r>
            <a:r>
              <a:rPr lang="en-IE" sz="1600" dirty="0">
                <a:solidFill>
                  <a:srgbClr val="000000"/>
                </a:solidFill>
                <a:latin typeface="Menlo" panose="020B0609030804020204" pitchFamily="49" charset="0"/>
              </a:rPr>
              <a:t>)</a:t>
            </a:r>
          </a:p>
          <a:p>
            <a:pPr lvl="1"/>
            <a:r>
              <a:rPr lang="en-IE" sz="1600" dirty="0">
                <a:solidFill>
                  <a:srgbClr val="000000"/>
                </a:solidFill>
                <a:latin typeface="Menlo" panose="020B0609030804020204" pitchFamily="49" charset="0"/>
              </a:rPr>
              <a:t>.</a:t>
            </a:r>
            <a:r>
              <a:rPr lang="en-IE" sz="1600" dirty="0" err="1">
                <a:solidFill>
                  <a:srgbClr val="795E26"/>
                </a:solidFill>
                <a:latin typeface="Menlo" panose="020B0609030804020204" pitchFamily="49" charset="0"/>
              </a:rPr>
              <a:t>attr</a:t>
            </a:r>
            <a:r>
              <a:rPr lang="en-IE" sz="1600" dirty="0">
                <a:solidFill>
                  <a:srgbClr val="000000"/>
                </a:solidFill>
                <a:latin typeface="Menlo" panose="020B0609030804020204" pitchFamily="49" charset="0"/>
              </a:rPr>
              <a:t>(</a:t>
            </a:r>
            <a:r>
              <a:rPr lang="en-IE" sz="1600" dirty="0">
                <a:solidFill>
                  <a:srgbClr val="A31515"/>
                </a:solidFill>
                <a:latin typeface="Menlo" panose="020B0609030804020204" pitchFamily="49" charset="0"/>
              </a:rPr>
              <a:t>'text-anchor'</a:t>
            </a:r>
            <a:r>
              <a:rPr lang="en-IE" sz="1600" dirty="0">
                <a:solidFill>
                  <a:srgbClr val="000000"/>
                </a:solidFill>
                <a:latin typeface="Menlo" panose="020B0609030804020204" pitchFamily="49" charset="0"/>
              </a:rPr>
              <a:t>, </a:t>
            </a:r>
            <a:r>
              <a:rPr lang="en-IE" sz="1600" dirty="0">
                <a:solidFill>
                  <a:srgbClr val="A31515"/>
                </a:solidFill>
                <a:latin typeface="Menlo" panose="020B0609030804020204" pitchFamily="49" charset="0"/>
              </a:rPr>
              <a:t>'end'</a:t>
            </a:r>
            <a:r>
              <a:rPr lang="en-IE" sz="1600" dirty="0">
                <a:solidFill>
                  <a:srgbClr val="000000"/>
                </a:solidFill>
                <a:latin typeface="Menlo" panose="020B0609030804020204" pitchFamily="49" charset="0"/>
              </a:rPr>
              <a:t>)</a:t>
            </a:r>
          </a:p>
          <a:p>
            <a:r>
              <a:rPr lang="en-IE" sz="1600" dirty="0">
                <a:solidFill>
                  <a:srgbClr val="0000FF"/>
                </a:solidFill>
                <a:latin typeface="Menlo" panose="020B0609030804020204" pitchFamily="49" charset="0"/>
              </a:rPr>
              <a:t>let</a:t>
            </a:r>
            <a:r>
              <a:rPr lang="en-IE" sz="1600" dirty="0">
                <a:solidFill>
                  <a:srgbClr val="000000"/>
                </a:solidFill>
                <a:latin typeface="Menlo" panose="020B0609030804020204" pitchFamily="49" charset="0"/>
              </a:rPr>
              <a:t> </a:t>
            </a:r>
            <a:r>
              <a:rPr lang="en-IE" sz="1600" dirty="0" err="1">
                <a:solidFill>
                  <a:srgbClr val="001080"/>
                </a:solidFill>
                <a:latin typeface="Menlo" panose="020B0609030804020204" pitchFamily="49" charset="0"/>
              </a:rPr>
              <a:t>yAxisLabel</a:t>
            </a:r>
            <a:r>
              <a:rPr lang="en-IE" sz="1600" dirty="0">
                <a:solidFill>
                  <a:srgbClr val="000000"/>
                </a:solidFill>
                <a:latin typeface="Menlo" panose="020B0609030804020204" pitchFamily="49" charset="0"/>
              </a:rPr>
              <a:t> = </a:t>
            </a:r>
            <a:r>
              <a:rPr lang="en-IE" sz="1600" dirty="0" err="1">
                <a:solidFill>
                  <a:srgbClr val="0070C1"/>
                </a:solidFill>
                <a:latin typeface="Menlo" panose="020B0609030804020204" pitchFamily="49" charset="0"/>
              </a:rPr>
              <a:t>axisGroup</a:t>
            </a:r>
            <a:endParaRPr lang="en-IE" sz="1600" dirty="0">
              <a:solidFill>
                <a:srgbClr val="000000"/>
              </a:solidFill>
              <a:latin typeface="Menlo" panose="020B0609030804020204" pitchFamily="49" charset="0"/>
            </a:endParaRPr>
          </a:p>
          <a:p>
            <a:pPr lvl="1"/>
            <a:r>
              <a:rPr lang="en-IE" sz="1600" dirty="0">
                <a:solidFill>
                  <a:srgbClr val="000000"/>
                </a:solidFill>
                <a:latin typeface="Menlo" panose="020B0609030804020204" pitchFamily="49" charset="0"/>
              </a:rPr>
              <a:t>.</a:t>
            </a:r>
            <a:r>
              <a:rPr lang="en-IE" sz="1600" dirty="0">
                <a:solidFill>
                  <a:srgbClr val="795E26"/>
                </a:solidFill>
                <a:latin typeface="Menlo" panose="020B0609030804020204" pitchFamily="49" charset="0"/>
              </a:rPr>
              <a:t>append</a:t>
            </a:r>
            <a:r>
              <a:rPr lang="en-IE" sz="1600" dirty="0">
                <a:solidFill>
                  <a:srgbClr val="000000"/>
                </a:solidFill>
                <a:latin typeface="Menlo" panose="020B0609030804020204" pitchFamily="49" charset="0"/>
              </a:rPr>
              <a:t>(</a:t>
            </a:r>
            <a:r>
              <a:rPr lang="en-IE" sz="1600" dirty="0">
                <a:solidFill>
                  <a:srgbClr val="A31515"/>
                </a:solidFill>
                <a:latin typeface="Menlo" panose="020B0609030804020204" pitchFamily="49" charset="0"/>
              </a:rPr>
              <a:t>'text'</a:t>
            </a:r>
            <a:r>
              <a:rPr lang="en-IE" sz="1600" dirty="0">
                <a:solidFill>
                  <a:srgbClr val="000000"/>
                </a:solidFill>
                <a:latin typeface="Menlo" panose="020B0609030804020204" pitchFamily="49" charset="0"/>
              </a:rPr>
              <a:t>)</a:t>
            </a:r>
          </a:p>
          <a:p>
            <a:pPr lvl="1"/>
            <a:r>
              <a:rPr lang="en-IE" sz="1600" dirty="0">
                <a:solidFill>
                  <a:srgbClr val="000000"/>
                </a:solidFill>
                <a:latin typeface="Menlo" panose="020B0609030804020204" pitchFamily="49" charset="0"/>
              </a:rPr>
              <a:t>.</a:t>
            </a:r>
            <a:r>
              <a:rPr lang="en-IE" sz="1600" dirty="0">
                <a:solidFill>
                  <a:srgbClr val="795E26"/>
                </a:solidFill>
                <a:latin typeface="Menlo" panose="020B0609030804020204" pitchFamily="49" charset="0"/>
              </a:rPr>
              <a:t>text</a:t>
            </a:r>
            <a:r>
              <a:rPr lang="en-IE" sz="1600" dirty="0">
                <a:solidFill>
                  <a:srgbClr val="000000"/>
                </a:solidFill>
                <a:latin typeface="Menlo" panose="020B0609030804020204" pitchFamily="49" charset="0"/>
              </a:rPr>
              <a:t>(</a:t>
            </a:r>
            <a:r>
              <a:rPr lang="en-IE" sz="1600" dirty="0">
                <a:solidFill>
                  <a:srgbClr val="A31515"/>
                </a:solidFill>
                <a:latin typeface="Menlo" panose="020B0609030804020204" pitchFamily="49" charset="0"/>
              </a:rPr>
              <a:t>"GDP per capita"</a:t>
            </a:r>
            <a:r>
              <a:rPr lang="en-IE" sz="1600" dirty="0">
                <a:solidFill>
                  <a:srgbClr val="000000"/>
                </a:solidFill>
                <a:latin typeface="Menlo" panose="020B0609030804020204" pitchFamily="49" charset="0"/>
              </a:rPr>
              <a:t>)</a:t>
            </a:r>
          </a:p>
          <a:p>
            <a:pPr lvl="1"/>
            <a:r>
              <a:rPr lang="en-IE" sz="1600" dirty="0">
                <a:solidFill>
                  <a:srgbClr val="000000"/>
                </a:solidFill>
                <a:latin typeface="Menlo" panose="020B0609030804020204" pitchFamily="49" charset="0"/>
              </a:rPr>
              <a:t>.</a:t>
            </a:r>
            <a:r>
              <a:rPr lang="en-IE" sz="1600" dirty="0" err="1">
                <a:solidFill>
                  <a:srgbClr val="795E26"/>
                </a:solidFill>
                <a:latin typeface="Menlo" panose="020B0609030804020204" pitchFamily="49" charset="0"/>
              </a:rPr>
              <a:t>attr</a:t>
            </a:r>
            <a:r>
              <a:rPr lang="en-IE" sz="1600" dirty="0">
                <a:solidFill>
                  <a:srgbClr val="000000"/>
                </a:solidFill>
                <a:latin typeface="Menlo" panose="020B0609030804020204" pitchFamily="49" charset="0"/>
              </a:rPr>
              <a:t>(</a:t>
            </a:r>
            <a:r>
              <a:rPr lang="en-IE" sz="1600" dirty="0">
                <a:solidFill>
                  <a:srgbClr val="A31515"/>
                </a:solidFill>
                <a:latin typeface="Menlo" panose="020B0609030804020204" pitchFamily="49" charset="0"/>
              </a:rPr>
              <a:t>'transform'</a:t>
            </a:r>
            <a:r>
              <a:rPr lang="en-IE" sz="1600" dirty="0">
                <a:solidFill>
                  <a:srgbClr val="000000"/>
                </a:solidFill>
                <a:latin typeface="Menlo" panose="020B0609030804020204" pitchFamily="49" charset="0"/>
              </a:rPr>
              <a:t>, </a:t>
            </a:r>
            <a:r>
              <a:rPr lang="en-IE" sz="1600" dirty="0">
                <a:solidFill>
                  <a:srgbClr val="A31515"/>
                </a:solidFill>
                <a:latin typeface="Menlo" panose="020B0609030804020204" pitchFamily="49" charset="0"/>
              </a:rPr>
              <a:t>`translate(</a:t>
            </a:r>
          </a:p>
          <a:p>
            <a:pPr lvl="1"/>
            <a:r>
              <a:rPr lang="en-IE" sz="1600" dirty="0">
                <a:solidFill>
                  <a:srgbClr val="A31515"/>
                </a:solidFill>
                <a:latin typeface="Menlo" panose="020B0609030804020204" pitchFamily="49" charset="0"/>
              </a:rPr>
              <a:t>	</a:t>
            </a:r>
            <a:r>
              <a:rPr lang="en-IE" sz="1600" dirty="0">
                <a:solidFill>
                  <a:srgbClr val="0000FF"/>
                </a:solidFill>
                <a:latin typeface="Menlo" panose="020B0609030804020204" pitchFamily="49" charset="0"/>
              </a:rPr>
              <a:t>${</a:t>
            </a:r>
            <a:r>
              <a:rPr lang="en-IE" sz="1600" dirty="0" err="1">
                <a:solidFill>
                  <a:srgbClr val="0070C1"/>
                </a:solidFill>
                <a:latin typeface="Menlo" panose="020B0609030804020204" pitchFamily="49" charset="0"/>
              </a:rPr>
              <a:t>margin</a:t>
            </a:r>
            <a:r>
              <a:rPr lang="en-IE" sz="1600" dirty="0" err="1">
                <a:solidFill>
                  <a:srgbClr val="000000"/>
                </a:solidFill>
                <a:latin typeface="Menlo" panose="020B0609030804020204" pitchFamily="49" charset="0"/>
              </a:rPr>
              <a:t>.</a:t>
            </a:r>
            <a:r>
              <a:rPr lang="en-IE" sz="1600" dirty="0" err="1">
                <a:solidFill>
                  <a:srgbClr val="001080"/>
                </a:solidFill>
                <a:latin typeface="Menlo" panose="020B0609030804020204" pitchFamily="49" charset="0"/>
              </a:rPr>
              <a:t>left</a:t>
            </a:r>
            <a:r>
              <a:rPr lang="en-IE" sz="1600" dirty="0">
                <a:solidFill>
                  <a:srgbClr val="000000"/>
                </a:solidFill>
                <a:latin typeface="Menlo" panose="020B0609030804020204" pitchFamily="49" charset="0"/>
              </a:rPr>
              <a:t> + </a:t>
            </a:r>
            <a:r>
              <a:rPr lang="en-IE" sz="1600" dirty="0">
                <a:solidFill>
                  <a:srgbClr val="098658"/>
                </a:solidFill>
                <a:latin typeface="Menlo" panose="020B0609030804020204" pitchFamily="49" charset="0"/>
              </a:rPr>
              <a:t>10</a:t>
            </a:r>
            <a:r>
              <a:rPr lang="en-IE" sz="1600" dirty="0">
                <a:solidFill>
                  <a:srgbClr val="0000FF"/>
                </a:solidFill>
                <a:latin typeface="Menlo" panose="020B0609030804020204" pitchFamily="49" charset="0"/>
              </a:rPr>
              <a:t>}</a:t>
            </a:r>
            <a:r>
              <a:rPr lang="en-IE" sz="1600" dirty="0">
                <a:solidFill>
                  <a:srgbClr val="A31515"/>
                </a:solidFill>
                <a:latin typeface="Menlo" panose="020B0609030804020204" pitchFamily="49" charset="0"/>
              </a:rPr>
              <a:t>, </a:t>
            </a:r>
            <a:r>
              <a:rPr lang="en-IE" sz="1600" dirty="0">
                <a:solidFill>
                  <a:srgbClr val="0000FF"/>
                </a:solidFill>
                <a:latin typeface="Menlo" panose="020B0609030804020204" pitchFamily="49" charset="0"/>
              </a:rPr>
              <a:t>${</a:t>
            </a:r>
            <a:r>
              <a:rPr lang="en-IE" sz="1600" dirty="0" err="1">
                <a:solidFill>
                  <a:srgbClr val="0070C1"/>
                </a:solidFill>
                <a:latin typeface="Menlo" panose="020B0609030804020204" pitchFamily="49" charset="0"/>
              </a:rPr>
              <a:t>margin</a:t>
            </a:r>
            <a:r>
              <a:rPr lang="en-IE" sz="1600" dirty="0" err="1">
                <a:solidFill>
                  <a:srgbClr val="000000"/>
                </a:solidFill>
                <a:latin typeface="Menlo" panose="020B0609030804020204" pitchFamily="49" charset="0"/>
              </a:rPr>
              <a:t>.</a:t>
            </a:r>
            <a:r>
              <a:rPr lang="en-IE" sz="1600" dirty="0" err="1">
                <a:solidFill>
                  <a:srgbClr val="001080"/>
                </a:solidFill>
                <a:latin typeface="Menlo" panose="020B0609030804020204" pitchFamily="49" charset="0"/>
              </a:rPr>
              <a:t>top</a:t>
            </a:r>
            <a:r>
              <a:rPr lang="en-IE" sz="1600" dirty="0">
                <a:solidFill>
                  <a:srgbClr val="0000FF"/>
                </a:solidFill>
                <a:latin typeface="Menlo" panose="020B0609030804020204" pitchFamily="49" charset="0"/>
              </a:rPr>
              <a:t>}</a:t>
            </a:r>
            <a:r>
              <a:rPr lang="en-IE" sz="1600" dirty="0">
                <a:solidFill>
                  <a:srgbClr val="A31515"/>
                </a:solidFill>
                <a:latin typeface="Menlo" panose="020B0609030804020204" pitchFamily="49" charset="0"/>
              </a:rPr>
              <a:t>) rotate(90)`</a:t>
            </a:r>
            <a:r>
              <a:rPr lang="en-IE" sz="1600" dirty="0">
                <a:solidFill>
                  <a:srgbClr val="000000"/>
                </a:solidFill>
                <a:latin typeface="Menlo" panose="020B0609030804020204" pitchFamily="49" charset="0"/>
              </a:rPr>
              <a:t>)</a:t>
            </a:r>
            <a:endParaRPr lang="en-IE" sz="1600" b="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10636338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A122CD-F50F-BC47-B172-5492F5A4E7DD}"/>
              </a:ext>
            </a:extLst>
          </p:cNvPr>
          <p:cNvSpPr/>
          <p:nvPr/>
        </p:nvSpPr>
        <p:spPr>
          <a:xfrm>
            <a:off x="0" y="0"/>
            <a:ext cx="4054415" cy="6858000"/>
          </a:xfrm>
          <a:prstGeom prst="rect">
            <a:avLst/>
          </a:pr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 name="TextBox 4">
            <a:extLst>
              <a:ext uri="{FF2B5EF4-FFF2-40B4-BE49-F238E27FC236}">
                <a16:creationId xmlns:a16="http://schemas.microsoft.com/office/drawing/2014/main" id="{E6D1C967-E3AA-0447-8ACF-B09FB461E1D3}"/>
              </a:ext>
            </a:extLst>
          </p:cNvPr>
          <p:cNvSpPr txBox="1"/>
          <p:nvPr/>
        </p:nvSpPr>
        <p:spPr>
          <a:xfrm>
            <a:off x="715820" y="1028343"/>
            <a:ext cx="2622431" cy="5078313"/>
          </a:xfrm>
          <a:prstGeom prst="rect">
            <a:avLst/>
          </a:prstGeom>
          <a:noFill/>
        </p:spPr>
        <p:txBody>
          <a:bodyPr wrap="square" rtlCol="0">
            <a:spAutoFit/>
          </a:bodyPr>
          <a:lstStyle/>
          <a:p>
            <a:r>
              <a:rPr lang="en-IE" b="1" dirty="0" err="1">
                <a:solidFill>
                  <a:schemeClr val="bg1">
                    <a:lumMod val="75000"/>
                  </a:schemeClr>
                </a:solidFill>
              </a:rPr>
              <a:t>Bloque</a:t>
            </a:r>
            <a:r>
              <a:rPr lang="en-IE" b="1" dirty="0">
                <a:solidFill>
                  <a:schemeClr val="bg1">
                    <a:lumMod val="75000"/>
                  </a:schemeClr>
                </a:solidFill>
              </a:rPr>
              <a:t> 1:</a:t>
            </a:r>
          </a:p>
          <a:p>
            <a:pPr lvl="0"/>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Constantes</a:t>
            </a:r>
            <a:endParaRPr lang="en-IE" dirty="0">
              <a:solidFill>
                <a:schemeClr val="bg1">
                  <a:lumMod val="75000"/>
                </a:schemeClr>
              </a:solidFill>
            </a:endParaRPr>
          </a:p>
          <a:p>
            <a:r>
              <a:rPr lang="en-US" dirty="0" err="1">
                <a:solidFill>
                  <a:schemeClr val="bg1">
                    <a:lumMod val="75000"/>
                  </a:schemeClr>
                </a:solidFill>
              </a:rPr>
              <a:t>Declarar</a:t>
            </a:r>
            <a:r>
              <a:rPr lang="en-US" dirty="0">
                <a:solidFill>
                  <a:schemeClr val="bg1">
                    <a:lumMod val="75000"/>
                  </a:schemeClr>
                </a:solidFill>
              </a:rPr>
              <a:t> el </a:t>
            </a:r>
            <a:r>
              <a:rPr lang="en-US" dirty="0" err="1">
                <a:solidFill>
                  <a:schemeClr val="bg1">
                    <a:lumMod val="75000"/>
                  </a:schemeClr>
                </a:solidFill>
              </a:rPr>
              <a:t>svg</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escala</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ejes</a:t>
            </a:r>
            <a:endParaRPr lang="en-IE" dirty="0">
              <a:solidFill>
                <a:schemeClr val="bg1">
                  <a:lumMod val="75000"/>
                </a:schemeClr>
              </a:solidFill>
            </a:endParaRPr>
          </a:p>
          <a:p>
            <a:pPr lvl="0"/>
            <a:r>
              <a:rPr lang="en-US" dirty="0">
                <a:solidFill>
                  <a:schemeClr val="bg1">
                    <a:lumMod val="75000"/>
                  </a:schemeClr>
                </a:solidFill>
              </a:rPr>
              <a:t>Tooltip</a:t>
            </a:r>
            <a:endParaRPr lang="en-IE" dirty="0">
              <a:solidFill>
                <a:schemeClr val="bg1">
                  <a:lumMod val="75000"/>
                </a:schemeClr>
              </a:solidFill>
            </a:endParaRPr>
          </a:p>
          <a:p>
            <a:r>
              <a:rPr lang="en-US" dirty="0">
                <a:solidFill>
                  <a:schemeClr val="bg1"/>
                </a:solidFill>
              </a:rPr>
              <a:t> </a:t>
            </a:r>
            <a:endParaRPr lang="en-IE" dirty="0">
              <a:solidFill>
                <a:schemeClr val="bg1"/>
              </a:solidFill>
            </a:endParaRPr>
          </a:p>
          <a:p>
            <a:r>
              <a:rPr lang="en-GB" b="1" dirty="0" err="1"/>
              <a:t>Bloque</a:t>
            </a:r>
            <a:r>
              <a:rPr lang="en-GB" b="1" dirty="0"/>
              <a:t> 2: data call</a:t>
            </a:r>
            <a:endParaRPr lang="en-IE" b="1" dirty="0"/>
          </a:p>
          <a:p>
            <a:pPr lvl="0"/>
            <a:r>
              <a:rPr lang="en-IE" dirty="0" err="1">
                <a:solidFill>
                  <a:schemeClr val="bg1">
                    <a:lumMod val="75000"/>
                  </a:schemeClr>
                </a:solidFill>
              </a:rPr>
              <a:t>Formato</a:t>
            </a:r>
            <a:r>
              <a:rPr lang="en-IE" dirty="0">
                <a:solidFill>
                  <a:schemeClr val="bg1">
                    <a:lumMod val="75000"/>
                  </a:schemeClr>
                </a:solidFill>
              </a:rPr>
              <a:t> de </a:t>
            </a:r>
            <a:r>
              <a:rPr lang="en-IE" dirty="0" err="1">
                <a:solidFill>
                  <a:schemeClr val="bg1">
                    <a:lumMod val="75000"/>
                  </a:schemeClr>
                </a:solidFill>
              </a:rPr>
              <a:t>datos</a:t>
            </a:r>
            <a:endParaRPr lang="en-IE" dirty="0">
              <a:solidFill>
                <a:schemeClr val="bg1">
                  <a:lumMod val="75000"/>
                </a:schemeClr>
              </a:solidFill>
            </a:endParaRPr>
          </a:p>
          <a:p>
            <a:pPr lvl="0"/>
            <a:r>
              <a:rPr lang="en-IE" dirty="0" err="1">
                <a:solidFill>
                  <a:schemeClr val="bg1">
                    <a:lumMod val="75000"/>
                  </a:schemeClr>
                </a:solidFill>
              </a:rPr>
              <a:t>Añadir</a:t>
            </a:r>
            <a:r>
              <a:rPr lang="en-IE" dirty="0">
                <a:solidFill>
                  <a:schemeClr val="bg1">
                    <a:lumMod val="75000"/>
                  </a:schemeClr>
                </a:solidFill>
              </a:rPr>
              <a:t> el </a:t>
            </a:r>
            <a:r>
              <a:rPr lang="en-IE" dirty="0" err="1">
                <a:solidFill>
                  <a:schemeClr val="bg1">
                    <a:lumMod val="75000"/>
                  </a:schemeClr>
                </a:solidFill>
              </a:rPr>
              <a:t>dominio</a:t>
            </a:r>
            <a:r>
              <a:rPr lang="en-IE" dirty="0">
                <a:solidFill>
                  <a:schemeClr val="bg1">
                    <a:lumMod val="75000"/>
                  </a:schemeClr>
                </a:solidFill>
              </a:rPr>
              <a:t> a la </a:t>
            </a:r>
            <a:r>
              <a:rPr lang="en-IE" dirty="0" err="1">
                <a:solidFill>
                  <a:schemeClr val="bg1">
                    <a:lumMod val="75000"/>
                  </a:schemeClr>
                </a:solidFill>
              </a:rPr>
              <a:t>escala</a:t>
            </a:r>
            <a:endParaRPr lang="en-IE" dirty="0">
              <a:solidFill>
                <a:schemeClr val="bg1">
                  <a:lumMod val="75000"/>
                </a:schemeClr>
              </a:solidFill>
            </a:endParaRPr>
          </a:p>
          <a:p>
            <a:pPr lvl="0"/>
            <a:r>
              <a:rPr lang="en-IE" dirty="0" err="1">
                <a:solidFill>
                  <a:schemeClr val="bg1">
                    <a:lumMod val="75000"/>
                  </a:schemeClr>
                </a:solidFill>
              </a:rPr>
              <a:t>Llamar</a:t>
            </a:r>
            <a:r>
              <a:rPr lang="en-IE" dirty="0">
                <a:solidFill>
                  <a:schemeClr val="bg1">
                    <a:lumMod val="75000"/>
                  </a:schemeClr>
                </a:solidFill>
              </a:rPr>
              <a:t> a los </a:t>
            </a:r>
            <a:r>
              <a:rPr lang="en-IE" dirty="0" err="1">
                <a:solidFill>
                  <a:schemeClr val="bg1">
                    <a:lumMod val="75000"/>
                  </a:schemeClr>
                </a:solidFill>
              </a:rPr>
              <a:t>ejes</a:t>
            </a:r>
            <a:endParaRPr lang="en-IE" dirty="0">
              <a:solidFill>
                <a:schemeClr val="bg1">
                  <a:lumMod val="75000"/>
                </a:schemeClr>
              </a:solidFill>
            </a:endParaRPr>
          </a:p>
          <a:p>
            <a:pPr lvl="0"/>
            <a:r>
              <a:rPr lang="en-GB" dirty="0">
                <a:solidFill>
                  <a:schemeClr val="bg1">
                    <a:lumMod val="75000"/>
                  </a:schemeClr>
                </a:solidFill>
              </a:rPr>
              <a:t>Data binding </a:t>
            </a:r>
            <a:endParaRPr lang="en-IE" dirty="0">
              <a:solidFill>
                <a:schemeClr val="bg1">
                  <a:lumMod val="75000"/>
                </a:schemeClr>
              </a:solidFill>
            </a:endParaRPr>
          </a:p>
          <a:p>
            <a:pPr lvl="0"/>
            <a:r>
              <a:rPr lang="en-IE" dirty="0" err="1">
                <a:solidFill>
                  <a:schemeClr val="bg1">
                    <a:lumMod val="75000"/>
                  </a:schemeClr>
                </a:solidFill>
              </a:rPr>
              <a:t>Patrón</a:t>
            </a:r>
            <a:r>
              <a:rPr lang="en-IE" dirty="0">
                <a:solidFill>
                  <a:schemeClr val="bg1">
                    <a:lumMod val="75000"/>
                  </a:schemeClr>
                </a:solidFill>
              </a:rPr>
              <a:t> de </a:t>
            </a:r>
            <a:r>
              <a:rPr lang="en-IE" dirty="0" err="1">
                <a:solidFill>
                  <a:schemeClr val="bg1">
                    <a:lumMod val="75000"/>
                  </a:schemeClr>
                </a:solidFill>
              </a:rPr>
              <a:t>actualización</a:t>
            </a:r>
            <a:endParaRPr lang="en-IE" dirty="0">
              <a:solidFill>
                <a:schemeClr val="bg1">
                  <a:lumMod val="75000"/>
                </a:schemeClr>
              </a:solidFill>
            </a:endParaRPr>
          </a:p>
          <a:p>
            <a:r>
              <a:rPr lang="en-GB"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3:</a:t>
            </a:r>
            <a:endParaRPr lang="en-IE" b="1" dirty="0">
              <a:solidFill>
                <a:schemeClr val="bg1">
                  <a:lumMod val="75000"/>
                </a:schemeClr>
              </a:solidFill>
            </a:endParaRPr>
          </a:p>
          <a:p>
            <a:pPr lvl="0"/>
            <a:r>
              <a:rPr lang="en-IE" dirty="0" err="1">
                <a:solidFill>
                  <a:schemeClr val="bg1">
                    <a:lumMod val="75000"/>
                  </a:schemeClr>
                </a:solidFill>
              </a:rPr>
              <a:t>Definición</a:t>
            </a:r>
            <a:r>
              <a:rPr lang="en-IE" dirty="0">
                <a:solidFill>
                  <a:schemeClr val="bg1">
                    <a:lumMod val="75000"/>
                  </a:schemeClr>
                </a:solidFill>
              </a:rPr>
              <a:t> de </a:t>
            </a:r>
            <a:r>
              <a:rPr lang="en-IE" dirty="0" err="1">
                <a:solidFill>
                  <a:schemeClr val="bg1">
                    <a:lumMod val="75000"/>
                  </a:schemeClr>
                </a:solidFill>
              </a:rPr>
              <a:t>funciones</a:t>
            </a:r>
            <a:endParaRPr lang="en-IE" dirty="0">
              <a:solidFill>
                <a:schemeClr val="bg1">
                  <a:lumMod val="75000"/>
                </a:schemeClr>
              </a:solidFill>
            </a:endParaRPr>
          </a:p>
          <a:p>
            <a:endParaRPr lang="es-ES_tradnl" dirty="0"/>
          </a:p>
        </p:txBody>
      </p:sp>
      <p:sp>
        <p:nvSpPr>
          <p:cNvPr id="3" name="Rectangle 2">
            <a:extLst>
              <a:ext uri="{FF2B5EF4-FFF2-40B4-BE49-F238E27FC236}">
                <a16:creationId xmlns:a16="http://schemas.microsoft.com/office/drawing/2014/main" id="{4956C105-E759-3840-86C8-101E8BCA62DA}"/>
              </a:ext>
            </a:extLst>
          </p:cNvPr>
          <p:cNvSpPr/>
          <p:nvPr/>
        </p:nvSpPr>
        <p:spPr>
          <a:xfrm>
            <a:off x="4054071" y="474345"/>
            <a:ext cx="8013239" cy="5909310"/>
          </a:xfrm>
          <a:prstGeom prst="rect">
            <a:avLst/>
          </a:prstGeom>
        </p:spPr>
        <p:txBody>
          <a:bodyPr wrap="square">
            <a:spAutoFit/>
          </a:bodyPr>
          <a:lstStyle/>
          <a:p>
            <a:r>
              <a:rPr lang="en-IE" dirty="0">
                <a:solidFill>
                  <a:srgbClr val="008000"/>
                </a:solidFill>
                <a:latin typeface="Menlo" panose="020B0609030804020204" pitchFamily="49" charset="0"/>
              </a:rPr>
              <a:t>// data</a:t>
            </a:r>
            <a:endParaRPr lang="en-IE" dirty="0">
              <a:solidFill>
                <a:srgbClr val="000000"/>
              </a:solidFill>
              <a:latin typeface="Menlo" panose="020B0609030804020204" pitchFamily="49" charset="0"/>
            </a:endParaRPr>
          </a:p>
          <a:p>
            <a:r>
              <a:rPr lang="en-IE" dirty="0">
                <a:solidFill>
                  <a:srgbClr val="001080"/>
                </a:solidFill>
                <a:latin typeface="Menlo" panose="020B0609030804020204" pitchFamily="49" charset="0"/>
              </a:rPr>
              <a:t>d3</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csv</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a:t>
            </a:r>
            <a:r>
              <a:rPr lang="en-IE" dirty="0" err="1">
                <a:solidFill>
                  <a:srgbClr val="A31515"/>
                </a:solidFill>
                <a:latin typeface="Menlo" panose="020B0609030804020204" pitchFamily="49" charset="0"/>
              </a:rPr>
              <a:t>data.csv</a:t>
            </a:r>
            <a:r>
              <a:rPr lang="en-IE" dirty="0">
                <a:solidFill>
                  <a:srgbClr val="A31515"/>
                </a:solidFill>
                <a:latin typeface="Menlo" panose="020B0609030804020204" pitchFamily="49" charset="0"/>
              </a:rPr>
              <a:t>'</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then</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data</a:t>
            </a:r>
            <a:r>
              <a:rPr lang="en-IE" dirty="0">
                <a:solidFill>
                  <a:srgbClr val="000000"/>
                </a:solidFill>
                <a:latin typeface="Menlo" panose="020B0609030804020204" pitchFamily="49" charset="0"/>
              </a:rPr>
              <a:t> </a:t>
            </a:r>
            <a:r>
              <a:rPr lang="en-IE" dirty="0">
                <a:solidFill>
                  <a:srgbClr val="0000FF"/>
                </a:solidFill>
                <a:latin typeface="Menlo" panose="020B0609030804020204" pitchFamily="49" charset="0"/>
              </a:rPr>
              <a:t>=&gt;</a:t>
            </a:r>
            <a:r>
              <a:rPr lang="en-IE" dirty="0">
                <a:solidFill>
                  <a:srgbClr val="000000"/>
                </a:solidFill>
                <a:latin typeface="Menlo" panose="020B0609030804020204" pitchFamily="49" charset="0"/>
              </a:rPr>
              <a:t> {</a:t>
            </a:r>
          </a:p>
          <a:p>
            <a:pPr lvl="1"/>
            <a:r>
              <a:rPr lang="en-IE" dirty="0" err="1">
                <a:solidFill>
                  <a:srgbClr val="001080"/>
                </a:solidFill>
                <a:latin typeface="Menlo" panose="020B0609030804020204" pitchFamily="49" charset="0"/>
              </a:rPr>
              <a:t>data</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map</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d</a:t>
            </a:r>
            <a:r>
              <a:rPr lang="en-IE" dirty="0">
                <a:solidFill>
                  <a:srgbClr val="000000"/>
                </a:solidFill>
                <a:latin typeface="Menlo" panose="020B0609030804020204" pitchFamily="49" charset="0"/>
              </a:rPr>
              <a:t> </a:t>
            </a:r>
            <a:r>
              <a:rPr lang="en-IE" dirty="0">
                <a:solidFill>
                  <a:srgbClr val="0000FF"/>
                </a:solidFill>
                <a:latin typeface="Menlo" panose="020B0609030804020204" pitchFamily="49" charset="0"/>
              </a:rPr>
              <a:t>=&gt;</a:t>
            </a:r>
            <a:r>
              <a:rPr lang="en-IE" dirty="0">
                <a:solidFill>
                  <a:srgbClr val="000000"/>
                </a:solidFill>
                <a:latin typeface="Menlo" panose="020B0609030804020204" pitchFamily="49" charset="0"/>
              </a:rPr>
              <a:t> {</a:t>
            </a:r>
          </a:p>
          <a:p>
            <a:pPr lvl="2"/>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GDPpc</a:t>
            </a:r>
            <a:r>
              <a:rPr lang="en-IE" dirty="0">
                <a:solidFill>
                  <a:srgbClr val="000000"/>
                </a:solidFill>
                <a:latin typeface="Menlo" panose="020B0609030804020204" pitchFamily="49" charset="0"/>
              </a:rPr>
              <a:t> = +</a:t>
            </a:r>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GDPpc</a:t>
            </a:r>
            <a:endParaRPr lang="en-IE" dirty="0">
              <a:solidFill>
                <a:srgbClr val="000000"/>
              </a:solidFill>
              <a:latin typeface="Menlo" panose="020B0609030804020204" pitchFamily="49" charset="0"/>
            </a:endParaRPr>
          </a:p>
          <a:p>
            <a:pPr lvl="2"/>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lifeExpectancy</a:t>
            </a:r>
            <a:r>
              <a:rPr lang="en-IE" dirty="0">
                <a:solidFill>
                  <a:srgbClr val="000000"/>
                </a:solidFill>
                <a:latin typeface="Menlo" panose="020B0609030804020204" pitchFamily="49" charset="0"/>
              </a:rPr>
              <a:t> = +</a:t>
            </a:r>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lifeExpectancy</a:t>
            </a:r>
            <a:endParaRPr lang="en-IE" dirty="0">
              <a:solidFill>
                <a:srgbClr val="000000"/>
              </a:solidFill>
              <a:latin typeface="Menlo" panose="020B0609030804020204" pitchFamily="49" charset="0"/>
            </a:endParaRPr>
          </a:p>
          <a:p>
            <a:pPr lvl="2"/>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population</a:t>
            </a:r>
            <a:r>
              <a:rPr lang="en-IE" dirty="0">
                <a:solidFill>
                  <a:srgbClr val="000000"/>
                </a:solidFill>
                <a:latin typeface="Menlo" panose="020B0609030804020204" pitchFamily="49" charset="0"/>
              </a:rPr>
              <a:t> = +</a:t>
            </a:r>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population</a:t>
            </a:r>
            <a:endParaRPr lang="en-IE" dirty="0">
              <a:solidFill>
                <a:srgbClr val="000000"/>
              </a:solidFill>
              <a:latin typeface="Menlo" panose="020B0609030804020204" pitchFamily="49" charset="0"/>
            </a:endParaRPr>
          </a:p>
          <a:p>
            <a:pPr lvl="1"/>
            <a:r>
              <a:rPr lang="en-IE" dirty="0">
                <a:solidFill>
                  <a:srgbClr val="000000"/>
                </a:solidFill>
                <a:latin typeface="Menlo" panose="020B0609030804020204" pitchFamily="49" charset="0"/>
              </a:rPr>
              <a:t>})</a:t>
            </a:r>
          </a:p>
          <a:p>
            <a:pPr lvl="1"/>
            <a:endParaRPr lang="en-IE" dirty="0">
              <a:solidFill>
                <a:srgbClr val="001080"/>
              </a:solidFill>
              <a:latin typeface="Menlo" panose="020B0609030804020204" pitchFamily="49" charset="0"/>
            </a:endParaRPr>
          </a:p>
          <a:p>
            <a:pPr lvl="1"/>
            <a:r>
              <a:rPr lang="en-IE" dirty="0" err="1">
                <a:solidFill>
                  <a:srgbClr val="001080"/>
                </a:solidFill>
                <a:latin typeface="Menlo" panose="020B0609030804020204" pitchFamily="49" charset="0"/>
              </a:rPr>
              <a:t>x</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domain</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d3</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extent</a:t>
            </a:r>
            <a:r>
              <a:rPr lang="en-IE" dirty="0">
                <a:solidFill>
                  <a:srgbClr val="000000"/>
                </a:solidFill>
                <a:latin typeface="Menlo" panose="020B0609030804020204" pitchFamily="49" charset="0"/>
              </a:rPr>
              <a:t>(</a:t>
            </a:r>
            <a:r>
              <a:rPr lang="en-IE" dirty="0" err="1">
                <a:solidFill>
                  <a:srgbClr val="001080"/>
                </a:solidFill>
                <a:latin typeface="Menlo" panose="020B0609030804020204" pitchFamily="49" charset="0"/>
              </a:rPr>
              <a:t>data</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map</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d</a:t>
            </a:r>
            <a:r>
              <a:rPr lang="en-IE" dirty="0">
                <a:solidFill>
                  <a:srgbClr val="0000FF"/>
                </a:solidFill>
                <a:latin typeface="Menlo" panose="020B0609030804020204" pitchFamily="49" charset="0"/>
              </a:rPr>
              <a:t>=&gt;</a:t>
            </a:r>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lifeExpectancy</a:t>
            </a:r>
            <a:r>
              <a:rPr lang="en-IE" dirty="0">
                <a:solidFill>
                  <a:srgbClr val="000000"/>
                </a:solidFill>
                <a:latin typeface="Menlo" panose="020B0609030804020204" pitchFamily="49" charset="0"/>
              </a:rPr>
              <a:t>)))</a:t>
            </a:r>
          </a:p>
          <a:p>
            <a:pPr lvl="1"/>
            <a:r>
              <a:rPr lang="en-IE" dirty="0" err="1">
                <a:solidFill>
                  <a:srgbClr val="001080"/>
                </a:solidFill>
                <a:latin typeface="Menlo" panose="020B0609030804020204" pitchFamily="49" charset="0"/>
              </a:rPr>
              <a:t>y</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domain</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d3</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extent</a:t>
            </a:r>
            <a:r>
              <a:rPr lang="en-IE" dirty="0">
                <a:solidFill>
                  <a:srgbClr val="000000"/>
                </a:solidFill>
                <a:latin typeface="Menlo" panose="020B0609030804020204" pitchFamily="49" charset="0"/>
              </a:rPr>
              <a:t>(</a:t>
            </a:r>
            <a:r>
              <a:rPr lang="en-IE" dirty="0" err="1">
                <a:solidFill>
                  <a:srgbClr val="001080"/>
                </a:solidFill>
                <a:latin typeface="Menlo" panose="020B0609030804020204" pitchFamily="49" charset="0"/>
              </a:rPr>
              <a:t>data</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map</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d</a:t>
            </a:r>
            <a:r>
              <a:rPr lang="en-IE" dirty="0">
                <a:solidFill>
                  <a:srgbClr val="0000FF"/>
                </a:solidFill>
                <a:latin typeface="Menlo" panose="020B0609030804020204" pitchFamily="49" charset="0"/>
              </a:rPr>
              <a:t>=&gt;</a:t>
            </a:r>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GDPpc</a:t>
            </a:r>
            <a:r>
              <a:rPr lang="en-IE" dirty="0">
                <a:solidFill>
                  <a:srgbClr val="000000"/>
                </a:solidFill>
                <a:latin typeface="Menlo" panose="020B0609030804020204" pitchFamily="49" charset="0"/>
              </a:rPr>
              <a:t>)))</a:t>
            </a:r>
          </a:p>
          <a:p>
            <a:pPr lvl="1"/>
            <a:r>
              <a:rPr lang="en-IE" dirty="0" err="1">
                <a:solidFill>
                  <a:srgbClr val="001080"/>
                </a:solidFill>
                <a:latin typeface="Menlo" panose="020B0609030804020204" pitchFamily="49" charset="0"/>
              </a:rPr>
              <a:t>z</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domain</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d3</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extent</a:t>
            </a:r>
            <a:r>
              <a:rPr lang="en-IE" dirty="0">
                <a:solidFill>
                  <a:srgbClr val="000000"/>
                </a:solidFill>
                <a:latin typeface="Menlo" panose="020B0609030804020204" pitchFamily="49" charset="0"/>
              </a:rPr>
              <a:t>(</a:t>
            </a:r>
            <a:r>
              <a:rPr lang="en-IE" dirty="0" err="1">
                <a:solidFill>
                  <a:srgbClr val="001080"/>
                </a:solidFill>
                <a:latin typeface="Menlo" panose="020B0609030804020204" pitchFamily="49" charset="0"/>
              </a:rPr>
              <a:t>data</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map</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d</a:t>
            </a:r>
            <a:r>
              <a:rPr lang="en-IE" dirty="0">
                <a:solidFill>
                  <a:srgbClr val="0000FF"/>
                </a:solidFill>
                <a:latin typeface="Menlo" panose="020B0609030804020204" pitchFamily="49" charset="0"/>
              </a:rPr>
              <a:t>=&gt;</a:t>
            </a:r>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population</a:t>
            </a:r>
            <a:r>
              <a:rPr lang="en-IE" dirty="0">
                <a:solidFill>
                  <a:srgbClr val="000000"/>
                </a:solidFill>
                <a:latin typeface="Menlo" panose="020B0609030804020204" pitchFamily="49" charset="0"/>
              </a:rPr>
              <a:t>)))</a:t>
            </a:r>
          </a:p>
          <a:p>
            <a:pPr lvl="1"/>
            <a:br>
              <a:rPr lang="en-IE" dirty="0">
                <a:solidFill>
                  <a:srgbClr val="000000"/>
                </a:solidFill>
                <a:latin typeface="Menlo" panose="020B0609030804020204" pitchFamily="49" charset="0"/>
              </a:rPr>
            </a:br>
            <a:r>
              <a:rPr lang="en-IE" dirty="0" err="1">
                <a:solidFill>
                  <a:srgbClr val="001080"/>
                </a:solidFill>
                <a:latin typeface="Menlo" panose="020B0609030804020204" pitchFamily="49" charset="0"/>
              </a:rPr>
              <a:t>xAxisGroup</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call</a:t>
            </a:r>
            <a:r>
              <a:rPr lang="en-IE" dirty="0">
                <a:solidFill>
                  <a:srgbClr val="000000"/>
                </a:solidFill>
                <a:latin typeface="Menlo" panose="020B0609030804020204" pitchFamily="49" charset="0"/>
              </a:rPr>
              <a:t>(</a:t>
            </a:r>
            <a:r>
              <a:rPr lang="en-IE" dirty="0" err="1">
                <a:solidFill>
                  <a:srgbClr val="001080"/>
                </a:solidFill>
                <a:latin typeface="Menlo" panose="020B0609030804020204" pitchFamily="49" charset="0"/>
              </a:rPr>
              <a:t>xAxis</a:t>
            </a:r>
            <a:r>
              <a:rPr lang="en-IE" dirty="0">
                <a:solidFill>
                  <a:srgbClr val="000000"/>
                </a:solidFill>
                <a:latin typeface="Menlo" panose="020B0609030804020204" pitchFamily="49" charset="0"/>
              </a:rPr>
              <a:t>)</a:t>
            </a:r>
          </a:p>
          <a:p>
            <a:pPr lvl="1"/>
            <a:r>
              <a:rPr lang="en-IE" dirty="0" err="1">
                <a:solidFill>
                  <a:srgbClr val="001080"/>
                </a:solidFill>
                <a:latin typeface="Menlo" panose="020B0609030804020204" pitchFamily="49" charset="0"/>
              </a:rPr>
              <a:t>yAxisGroup</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call</a:t>
            </a:r>
            <a:r>
              <a:rPr lang="en-IE" dirty="0">
                <a:solidFill>
                  <a:srgbClr val="000000"/>
                </a:solidFill>
                <a:latin typeface="Menlo" panose="020B0609030804020204" pitchFamily="49" charset="0"/>
              </a:rPr>
              <a:t>(</a:t>
            </a:r>
            <a:r>
              <a:rPr lang="en-IE" dirty="0" err="1">
                <a:solidFill>
                  <a:srgbClr val="001080"/>
                </a:solidFill>
                <a:latin typeface="Menlo" panose="020B0609030804020204" pitchFamily="49" charset="0"/>
              </a:rPr>
              <a:t>yAxis</a:t>
            </a:r>
            <a:r>
              <a:rPr lang="en-IE" dirty="0">
                <a:solidFill>
                  <a:srgbClr val="000000"/>
                </a:solidFill>
                <a:latin typeface="Menlo" panose="020B0609030804020204" pitchFamily="49" charset="0"/>
              </a:rPr>
              <a:t>)</a:t>
            </a:r>
          </a:p>
          <a:p>
            <a:pPr lvl="1"/>
            <a:br>
              <a:rPr lang="en-IE" dirty="0">
                <a:solidFill>
                  <a:srgbClr val="000000"/>
                </a:solidFill>
                <a:latin typeface="Menlo" panose="020B0609030804020204" pitchFamily="49" charset="0"/>
              </a:rPr>
            </a:br>
            <a:r>
              <a:rPr lang="en-IE" dirty="0">
                <a:solidFill>
                  <a:srgbClr val="008000"/>
                </a:solidFill>
                <a:latin typeface="Menlo" panose="020B0609030804020204" pitchFamily="49" charset="0"/>
              </a:rPr>
              <a:t>// data binding:</a:t>
            </a:r>
            <a:endParaRPr lang="en-IE" dirty="0">
              <a:solidFill>
                <a:srgbClr val="000000"/>
              </a:solidFill>
              <a:latin typeface="Menlo" panose="020B0609030804020204" pitchFamily="49" charset="0"/>
            </a:endParaRPr>
          </a:p>
          <a:p>
            <a:pPr lvl="1"/>
            <a:r>
              <a:rPr lang="en-IE" dirty="0">
                <a:solidFill>
                  <a:srgbClr val="0000FF"/>
                </a:solidFill>
                <a:latin typeface="Menlo" panose="020B0609030804020204" pitchFamily="49" charset="0"/>
              </a:rPr>
              <a:t>let</a:t>
            </a:r>
            <a:r>
              <a:rPr lang="en-IE" dirty="0">
                <a:solidFill>
                  <a:srgbClr val="000000"/>
                </a:solidFill>
                <a:latin typeface="Menlo" panose="020B0609030804020204" pitchFamily="49" charset="0"/>
              </a:rPr>
              <a:t> </a:t>
            </a:r>
            <a:r>
              <a:rPr lang="en-IE" dirty="0">
                <a:solidFill>
                  <a:srgbClr val="001080"/>
                </a:solidFill>
                <a:latin typeface="Menlo" panose="020B0609030804020204" pitchFamily="49" charset="0"/>
              </a:rPr>
              <a:t>elements</a:t>
            </a:r>
            <a:r>
              <a:rPr lang="en-IE" dirty="0">
                <a:solidFill>
                  <a:srgbClr val="000000"/>
                </a:solidFill>
                <a:latin typeface="Menlo" panose="020B0609030804020204" pitchFamily="49" charset="0"/>
              </a:rPr>
              <a:t> = </a:t>
            </a:r>
            <a:r>
              <a:rPr lang="en-IE" dirty="0" err="1">
                <a:solidFill>
                  <a:srgbClr val="0070C1"/>
                </a:solidFill>
                <a:latin typeface="Menlo" panose="020B0609030804020204" pitchFamily="49" charset="0"/>
              </a:rPr>
              <a:t>elementGroup</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selectAll</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'.country'</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data</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data</a:t>
            </a:r>
            <a:r>
              <a:rPr lang="en-IE" dirty="0">
                <a:solidFill>
                  <a:srgbClr val="000000"/>
                </a:solidFill>
                <a:latin typeface="Menlo" panose="020B0609030804020204" pitchFamily="49" charset="0"/>
              </a:rPr>
              <a:t>)</a:t>
            </a:r>
          </a:p>
          <a:p>
            <a:pPr lvl="1"/>
            <a:r>
              <a:rPr lang="en-IE" dirty="0" err="1">
                <a:solidFill>
                  <a:srgbClr val="001080"/>
                </a:solidFill>
                <a:latin typeface="Menlo" panose="020B0609030804020204" pitchFamily="49" charset="0"/>
              </a:rPr>
              <a:t>elements</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enter</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call</a:t>
            </a:r>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drawCircles</a:t>
            </a:r>
            <a:r>
              <a:rPr lang="en-IE" dirty="0">
                <a:solidFill>
                  <a:srgbClr val="000000"/>
                </a:solidFill>
                <a:latin typeface="Menlo" panose="020B0609030804020204" pitchFamily="49" charset="0"/>
              </a:rPr>
              <a:t>)</a:t>
            </a:r>
          </a:p>
          <a:p>
            <a:br>
              <a:rPr lang="en-IE" dirty="0">
                <a:solidFill>
                  <a:srgbClr val="000000"/>
                </a:solidFill>
                <a:latin typeface="Menlo" panose="020B0609030804020204" pitchFamily="49" charset="0"/>
              </a:rPr>
            </a:br>
            <a:r>
              <a:rPr lang="en-IE" dirty="0">
                <a:solidFill>
                  <a:srgbClr val="000000"/>
                </a:solidFill>
                <a:latin typeface="Menlo" panose="020B0609030804020204" pitchFamily="49" charset="0"/>
              </a:rPr>
              <a:t>})</a:t>
            </a:r>
            <a:endParaRPr lang="en-IE" b="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23799565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A122CD-F50F-BC47-B172-5492F5A4E7DD}"/>
              </a:ext>
            </a:extLst>
          </p:cNvPr>
          <p:cNvSpPr/>
          <p:nvPr/>
        </p:nvSpPr>
        <p:spPr>
          <a:xfrm>
            <a:off x="0" y="0"/>
            <a:ext cx="4054415" cy="6858000"/>
          </a:xfrm>
          <a:prstGeom prst="rect">
            <a:avLst/>
          </a:pr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 name="TextBox 4">
            <a:extLst>
              <a:ext uri="{FF2B5EF4-FFF2-40B4-BE49-F238E27FC236}">
                <a16:creationId xmlns:a16="http://schemas.microsoft.com/office/drawing/2014/main" id="{E6D1C967-E3AA-0447-8ACF-B09FB461E1D3}"/>
              </a:ext>
            </a:extLst>
          </p:cNvPr>
          <p:cNvSpPr txBox="1"/>
          <p:nvPr/>
        </p:nvSpPr>
        <p:spPr>
          <a:xfrm>
            <a:off x="715820" y="1028343"/>
            <a:ext cx="2622431" cy="5078313"/>
          </a:xfrm>
          <a:prstGeom prst="rect">
            <a:avLst/>
          </a:prstGeom>
          <a:noFill/>
        </p:spPr>
        <p:txBody>
          <a:bodyPr wrap="square" rtlCol="0">
            <a:spAutoFit/>
          </a:bodyPr>
          <a:lstStyle/>
          <a:p>
            <a:r>
              <a:rPr lang="en-IE" b="1" dirty="0" err="1">
                <a:solidFill>
                  <a:schemeClr val="bg1">
                    <a:lumMod val="75000"/>
                  </a:schemeClr>
                </a:solidFill>
              </a:rPr>
              <a:t>Bloque</a:t>
            </a:r>
            <a:r>
              <a:rPr lang="en-IE" b="1" dirty="0">
                <a:solidFill>
                  <a:schemeClr val="bg1">
                    <a:lumMod val="75000"/>
                  </a:schemeClr>
                </a:solidFill>
              </a:rPr>
              <a:t> 1:</a:t>
            </a:r>
          </a:p>
          <a:p>
            <a:pPr lvl="0"/>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Constantes</a:t>
            </a:r>
            <a:endParaRPr lang="en-IE" dirty="0">
              <a:solidFill>
                <a:schemeClr val="bg1">
                  <a:lumMod val="75000"/>
                </a:schemeClr>
              </a:solidFill>
            </a:endParaRPr>
          </a:p>
          <a:p>
            <a:r>
              <a:rPr lang="en-US" dirty="0" err="1">
                <a:solidFill>
                  <a:schemeClr val="bg1">
                    <a:lumMod val="75000"/>
                  </a:schemeClr>
                </a:solidFill>
              </a:rPr>
              <a:t>Declarar</a:t>
            </a:r>
            <a:r>
              <a:rPr lang="en-US" dirty="0">
                <a:solidFill>
                  <a:schemeClr val="bg1">
                    <a:lumMod val="75000"/>
                  </a:schemeClr>
                </a:solidFill>
              </a:rPr>
              <a:t> el </a:t>
            </a:r>
            <a:r>
              <a:rPr lang="en-US" dirty="0" err="1">
                <a:solidFill>
                  <a:schemeClr val="bg1">
                    <a:lumMod val="75000"/>
                  </a:schemeClr>
                </a:solidFill>
              </a:rPr>
              <a:t>svg</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escala</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ejes</a:t>
            </a:r>
            <a:endParaRPr lang="en-IE" dirty="0">
              <a:solidFill>
                <a:schemeClr val="bg1">
                  <a:lumMod val="75000"/>
                </a:schemeClr>
              </a:solidFill>
            </a:endParaRPr>
          </a:p>
          <a:p>
            <a:pPr lvl="0"/>
            <a:r>
              <a:rPr lang="en-US" dirty="0">
                <a:solidFill>
                  <a:schemeClr val="bg1">
                    <a:lumMod val="75000"/>
                  </a:schemeClr>
                </a:solidFill>
              </a:rPr>
              <a:t>Tooltip</a:t>
            </a:r>
            <a:endParaRPr lang="en-IE" dirty="0">
              <a:solidFill>
                <a:schemeClr val="bg1">
                  <a:lumMod val="75000"/>
                </a:schemeClr>
              </a:solidFill>
            </a:endParaRPr>
          </a:p>
          <a:p>
            <a:r>
              <a:rPr lang="en-US" dirty="0">
                <a:solidFill>
                  <a:schemeClr val="bg1"/>
                </a:solidFill>
              </a:rPr>
              <a:t> </a:t>
            </a:r>
            <a:endParaRPr lang="en-IE" dirty="0">
              <a:solidFill>
                <a:schemeClr val="bg1"/>
              </a:solidFill>
            </a:endParaRPr>
          </a:p>
          <a:p>
            <a:r>
              <a:rPr lang="en-GB" b="1" dirty="0" err="1"/>
              <a:t>Bloque</a:t>
            </a:r>
            <a:r>
              <a:rPr lang="en-GB" b="1" dirty="0"/>
              <a:t> 2: data call</a:t>
            </a:r>
            <a:endParaRPr lang="en-IE" b="1" dirty="0"/>
          </a:p>
          <a:p>
            <a:pPr lvl="0"/>
            <a:r>
              <a:rPr lang="en-IE" dirty="0" err="1"/>
              <a:t>Formato</a:t>
            </a:r>
            <a:r>
              <a:rPr lang="en-IE" dirty="0"/>
              <a:t> de </a:t>
            </a:r>
            <a:r>
              <a:rPr lang="en-IE" dirty="0" err="1"/>
              <a:t>datos</a:t>
            </a:r>
            <a:endParaRPr lang="en-IE" dirty="0"/>
          </a:p>
          <a:p>
            <a:pPr lvl="0"/>
            <a:r>
              <a:rPr lang="en-IE" dirty="0" err="1">
                <a:solidFill>
                  <a:schemeClr val="bg1">
                    <a:lumMod val="75000"/>
                  </a:schemeClr>
                </a:solidFill>
              </a:rPr>
              <a:t>Añadir</a:t>
            </a:r>
            <a:r>
              <a:rPr lang="en-IE" dirty="0">
                <a:solidFill>
                  <a:schemeClr val="bg1">
                    <a:lumMod val="75000"/>
                  </a:schemeClr>
                </a:solidFill>
              </a:rPr>
              <a:t> el </a:t>
            </a:r>
            <a:r>
              <a:rPr lang="en-IE" dirty="0" err="1">
                <a:solidFill>
                  <a:schemeClr val="bg1">
                    <a:lumMod val="75000"/>
                  </a:schemeClr>
                </a:solidFill>
              </a:rPr>
              <a:t>dominio</a:t>
            </a:r>
            <a:r>
              <a:rPr lang="en-IE" dirty="0">
                <a:solidFill>
                  <a:schemeClr val="bg1">
                    <a:lumMod val="75000"/>
                  </a:schemeClr>
                </a:solidFill>
              </a:rPr>
              <a:t> a la </a:t>
            </a:r>
            <a:r>
              <a:rPr lang="en-IE" dirty="0" err="1">
                <a:solidFill>
                  <a:schemeClr val="bg1">
                    <a:lumMod val="75000"/>
                  </a:schemeClr>
                </a:solidFill>
              </a:rPr>
              <a:t>escala</a:t>
            </a:r>
            <a:endParaRPr lang="en-IE" dirty="0">
              <a:solidFill>
                <a:schemeClr val="bg1">
                  <a:lumMod val="75000"/>
                </a:schemeClr>
              </a:solidFill>
            </a:endParaRPr>
          </a:p>
          <a:p>
            <a:pPr lvl="0"/>
            <a:r>
              <a:rPr lang="en-IE" dirty="0" err="1">
                <a:solidFill>
                  <a:schemeClr val="bg1">
                    <a:lumMod val="75000"/>
                  </a:schemeClr>
                </a:solidFill>
              </a:rPr>
              <a:t>Llamar</a:t>
            </a:r>
            <a:r>
              <a:rPr lang="en-IE" dirty="0">
                <a:solidFill>
                  <a:schemeClr val="bg1">
                    <a:lumMod val="75000"/>
                  </a:schemeClr>
                </a:solidFill>
              </a:rPr>
              <a:t> a los </a:t>
            </a:r>
            <a:r>
              <a:rPr lang="en-IE" dirty="0" err="1">
                <a:solidFill>
                  <a:schemeClr val="bg1">
                    <a:lumMod val="75000"/>
                  </a:schemeClr>
                </a:solidFill>
              </a:rPr>
              <a:t>ejes</a:t>
            </a:r>
            <a:endParaRPr lang="en-IE" dirty="0">
              <a:solidFill>
                <a:schemeClr val="bg1">
                  <a:lumMod val="75000"/>
                </a:schemeClr>
              </a:solidFill>
            </a:endParaRPr>
          </a:p>
          <a:p>
            <a:pPr lvl="0"/>
            <a:r>
              <a:rPr lang="en-GB" dirty="0">
                <a:solidFill>
                  <a:schemeClr val="bg1">
                    <a:lumMod val="75000"/>
                  </a:schemeClr>
                </a:solidFill>
              </a:rPr>
              <a:t>Data binding </a:t>
            </a:r>
            <a:endParaRPr lang="en-IE" dirty="0">
              <a:solidFill>
                <a:schemeClr val="bg1">
                  <a:lumMod val="75000"/>
                </a:schemeClr>
              </a:solidFill>
            </a:endParaRPr>
          </a:p>
          <a:p>
            <a:pPr lvl="0"/>
            <a:r>
              <a:rPr lang="en-IE" dirty="0" err="1">
                <a:solidFill>
                  <a:schemeClr val="bg1">
                    <a:lumMod val="75000"/>
                  </a:schemeClr>
                </a:solidFill>
              </a:rPr>
              <a:t>Patrón</a:t>
            </a:r>
            <a:r>
              <a:rPr lang="en-IE" dirty="0">
                <a:solidFill>
                  <a:schemeClr val="bg1">
                    <a:lumMod val="75000"/>
                  </a:schemeClr>
                </a:solidFill>
              </a:rPr>
              <a:t> de </a:t>
            </a:r>
            <a:r>
              <a:rPr lang="en-IE" dirty="0" err="1">
                <a:solidFill>
                  <a:schemeClr val="bg1">
                    <a:lumMod val="75000"/>
                  </a:schemeClr>
                </a:solidFill>
              </a:rPr>
              <a:t>actualización</a:t>
            </a:r>
            <a:endParaRPr lang="en-IE" dirty="0">
              <a:solidFill>
                <a:schemeClr val="bg1">
                  <a:lumMod val="75000"/>
                </a:schemeClr>
              </a:solidFill>
            </a:endParaRPr>
          </a:p>
          <a:p>
            <a:r>
              <a:rPr lang="en-GB"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3:</a:t>
            </a:r>
            <a:endParaRPr lang="en-IE" b="1" dirty="0">
              <a:solidFill>
                <a:schemeClr val="bg1">
                  <a:lumMod val="75000"/>
                </a:schemeClr>
              </a:solidFill>
            </a:endParaRPr>
          </a:p>
          <a:p>
            <a:pPr lvl="0"/>
            <a:r>
              <a:rPr lang="en-IE" dirty="0" err="1">
                <a:solidFill>
                  <a:schemeClr val="bg1">
                    <a:lumMod val="75000"/>
                  </a:schemeClr>
                </a:solidFill>
              </a:rPr>
              <a:t>Definición</a:t>
            </a:r>
            <a:r>
              <a:rPr lang="en-IE" dirty="0">
                <a:solidFill>
                  <a:schemeClr val="bg1">
                    <a:lumMod val="75000"/>
                  </a:schemeClr>
                </a:solidFill>
              </a:rPr>
              <a:t> de </a:t>
            </a:r>
            <a:r>
              <a:rPr lang="en-IE" dirty="0" err="1">
                <a:solidFill>
                  <a:schemeClr val="bg1">
                    <a:lumMod val="75000"/>
                  </a:schemeClr>
                </a:solidFill>
              </a:rPr>
              <a:t>funciones</a:t>
            </a:r>
            <a:endParaRPr lang="en-IE" dirty="0">
              <a:solidFill>
                <a:schemeClr val="bg1">
                  <a:lumMod val="75000"/>
                </a:schemeClr>
              </a:solidFill>
            </a:endParaRPr>
          </a:p>
          <a:p>
            <a:endParaRPr lang="es-ES_tradnl" dirty="0"/>
          </a:p>
        </p:txBody>
      </p:sp>
      <p:sp>
        <p:nvSpPr>
          <p:cNvPr id="6" name="Rectangle 5">
            <a:extLst>
              <a:ext uri="{FF2B5EF4-FFF2-40B4-BE49-F238E27FC236}">
                <a16:creationId xmlns:a16="http://schemas.microsoft.com/office/drawing/2014/main" id="{4EBA8088-7119-534D-A7D5-B1E83EA8D11D}"/>
              </a:ext>
            </a:extLst>
          </p:cNvPr>
          <p:cNvSpPr/>
          <p:nvPr/>
        </p:nvSpPr>
        <p:spPr>
          <a:xfrm>
            <a:off x="4054071" y="474345"/>
            <a:ext cx="8013239" cy="5909310"/>
          </a:xfrm>
          <a:prstGeom prst="rect">
            <a:avLst/>
          </a:prstGeom>
        </p:spPr>
        <p:txBody>
          <a:bodyPr wrap="square">
            <a:spAutoFit/>
          </a:bodyPr>
          <a:lstStyle/>
          <a:p>
            <a:r>
              <a:rPr lang="en-IE" dirty="0">
                <a:solidFill>
                  <a:schemeClr val="bg1">
                    <a:lumMod val="75000"/>
                  </a:schemeClr>
                </a:solidFill>
                <a:latin typeface="Menlo" panose="020B0609030804020204" pitchFamily="49" charset="0"/>
              </a:rPr>
              <a:t>// data</a:t>
            </a:r>
          </a:p>
          <a:p>
            <a:r>
              <a:rPr lang="en-IE" dirty="0">
                <a:solidFill>
                  <a:schemeClr val="bg1">
                    <a:lumMod val="75000"/>
                  </a:schemeClr>
                </a:solidFill>
                <a:latin typeface="Menlo" panose="020B0609030804020204" pitchFamily="49" charset="0"/>
              </a:rPr>
              <a:t>d3.csv('</a:t>
            </a:r>
            <a:r>
              <a:rPr lang="en-IE" dirty="0" err="1">
                <a:solidFill>
                  <a:schemeClr val="bg1">
                    <a:lumMod val="75000"/>
                  </a:schemeClr>
                </a:solidFill>
                <a:latin typeface="Menlo" panose="020B0609030804020204" pitchFamily="49" charset="0"/>
              </a:rPr>
              <a:t>data.csv</a:t>
            </a:r>
            <a:r>
              <a:rPr lang="en-IE" dirty="0">
                <a:solidFill>
                  <a:schemeClr val="bg1">
                    <a:lumMod val="75000"/>
                  </a:schemeClr>
                </a:solidFill>
                <a:latin typeface="Menlo" panose="020B0609030804020204" pitchFamily="49" charset="0"/>
              </a:rPr>
              <a:t>').then(data =&gt; {</a:t>
            </a:r>
          </a:p>
          <a:p>
            <a:pPr lvl="1"/>
            <a:r>
              <a:rPr lang="en-IE" dirty="0" err="1">
                <a:solidFill>
                  <a:srgbClr val="001080"/>
                </a:solidFill>
                <a:latin typeface="Menlo" panose="020B0609030804020204" pitchFamily="49" charset="0"/>
              </a:rPr>
              <a:t>data</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map</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d</a:t>
            </a:r>
            <a:r>
              <a:rPr lang="en-IE" dirty="0">
                <a:solidFill>
                  <a:srgbClr val="000000"/>
                </a:solidFill>
                <a:latin typeface="Menlo" panose="020B0609030804020204" pitchFamily="49" charset="0"/>
              </a:rPr>
              <a:t> </a:t>
            </a:r>
            <a:r>
              <a:rPr lang="en-IE" dirty="0">
                <a:solidFill>
                  <a:srgbClr val="0000FF"/>
                </a:solidFill>
                <a:latin typeface="Menlo" panose="020B0609030804020204" pitchFamily="49" charset="0"/>
              </a:rPr>
              <a:t>=&gt;</a:t>
            </a:r>
            <a:r>
              <a:rPr lang="en-IE" dirty="0">
                <a:solidFill>
                  <a:srgbClr val="000000"/>
                </a:solidFill>
                <a:latin typeface="Menlo" panose="020B0609030804020204" pitchFamily="49" charset="0"/>
              </a:rPr>
              <a:t> {</a:t>
            </a:r>
          </a:p>
          <a:p>
            <a:pPr lvl="2"/>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GDPpc</a:t>
            </a:r>
            <a:r>
              <a:rPr lang="en-IE" dirty="0">
                <a:solidFill>
                  <a:srgbClr val="000000"/>
                </a:solidFill>
                <a:latin typeface="Menlo" panose="020B0609030804020204" pitchFamily="49" charset="0"/>
              </a:rPr>
              <a:t> = +</a:t>
            </a:r>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GDPpc</a:t>
            </a:r>
            <a:endParaRPr lang="en-IE" dirty="0">
              <a:solidFill>
                <a:srgbClr val="000000"/>
              </a:solidFill>
              <a:latin typeface="Menlo" panose="020B0609030804020204" pitchFamily="49" charset="0"/>
            </a:endParaRPr>
          </a:p>
          <a:p>
            <a:pPr lvl="2"/>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lifeExpectancy</a:t>
            </a:r>
            <a:r>
              <a:rPr lang="en-IE" dirty="0">
                <a:solidFill>
                  <a:srgbClr val="000000"/>
                </a:solidFill>
                <a:latin typeface="Menlo" panose="020B0609030804020204" pitchFamily="49" charset="0"/>
              </a:rPr>
              <a:t> = +</a:t>
            </a:r>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lifeExpectancy</a:t>
            </a:r>
            <a:endParaRPr lang="en-IE" dirty="0">
              <a:solidFill>
                <a:srgbClr val="000000"/>
              </a:solidFill>
              <a:latin typeface="Menlo" panose="020B0609030804020204" pitchFamily="49" charset="0"/>
            </a:endParaRPr>
          </a:p>
          <a:p>
            <a:pPr lvl="2"/>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population</a:t>
            </a:r>
            <a:r>
              <a:rPr lang="en-IE" dirty="0">
                <a:solidFill>
                  <a:srgbClr val="000000"/>
                </a:solidFill>
                <a:latin typeface="Menlo" panose="020B0609030804020204" pitchFamily="49" charset="0"/>
              </a:rPr>
              <a:t> = +</a:t>
            </a:r>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population</a:t>
            </a:r>
            <a:endParaRPr lang="en-IE" dirty="0">
              <a:solidFill>
                <a:srgbClr val="000000"/>
              </a:solidFill>
              <a:latin typeface="Menlo" panose="020B0609030804020204" pitchFamily="49" charset="0"/>
            </a:endParaRPr>
          </a:p>
          <a:p>
            <a:pPr lvl="1"/>
            <a:r>
              <a:rPr lang="en-IE" dirty="0">
                <a:solidFill>
                  <a:srgbClr val="000000"/>
                </a:solidFill>
                <a:latin typeface="Menlo" panose="020B0609030804020204" pitchFamily="49" charset="0"/>
              </a:rPr>
              <a:t>})</a:t>
            </a:r>
          </a:p>
          <a:p>
            <a:pPr lvl="1"/>
            <a:endParaRPr lang="en-IE" dirty="0">
              <a:solidFill>
                <a:srgbClr val="001080"/>
              </a:solidFill>
              <a:latin typeface="Menlo" panose="020B0609030804020204" pitchFamily="49" charset="0"/>
            </a:endParaRPr>
          </a:p>
          <a:p>
            <a:pPr lvl="1"/>
            <a:r>
              <a:rPr lang="en-IE" dirty="0" err="1">
                <a:solidFill>
                  <a:schemeClr val="bg1">
                    <a:lumMod val="75000"/>
                  </a:schemeClr>
                </a:solidFill>
                <a:latin typeface="Menlo" panose="020B0609030804020204" pitchFamily="49" charset="0"/>
              </a:rPr>
              <a:t>x.domain</a:t>
            </a:r>
            <a:r>
              <a:rPr lang="en-IE" dirty="0">
                <a:solidFill>
                  <a:schemeClr val="bg1">
                    <a:lumMod val="75000"/>
                  </a:schemeClr>
                </a:solidFill>
                <a:latin typeface="Menlo" panose="020B0609030804020204" pitchFamily="49" charset="0"/>
              </a:rPr>
              <a:t>(d3.extent(</a:t>
            </a:r>
            <a:r>
              <a:rPr lang="en-IE" dirty="0" err="1">
                <a:solidFill>
                  <a:schemeClr val="bg1">
                    <a:lumMod val="75000"/>
                  </a:schemeClr>
                </a:solidFill>
                <a:latin typeface="Menlo" panose="020B0609030804020204" pitchFamily="49" charset="0"/>
              </a:rPr>
              <a:t>data.map</a:t>
            </a:r>
            <a:r>
              <a:rPr lang="en-IE" dirty="0">
                <a:solidFill>
                  <a:schemeClr val="bg1">
                    <a:lumMod val="75000"/>
                  </a:schemeClr>
                </a:solidFill>
                <a:latin typeface="Menlo" panose="020B0609030804020204" pitchFamily="49" charset="0"/>
              </a:rPr>
              <a:t>(d=&gt;</a:t>
            </a:r>
            <a:r>
              <a:rPr lang="en-IE" dirty="0" err="1">
                <a:solidFill>
                  <a:schemeClr val="bg1">
                    <a:lumMod val="75000"/>
                  </a:schemeClr>
                </a:solidFill>
                <a:latin typeface="Menlo" panose="020B0609030804020204" pitchFamily="49" charset="0"/>
              </a:rPr>
              <a:t>d.lifeExpectancy</a:t>
            </a:r>
            <a:r>
              <a:rPr lang="en-IE" dirty="0">
                <a:solidFill>
                  <a:schemeClr val="bg1">
                    <a:lumMod val="75000"/>
                  </a:schemeClr>
                </a:solidFill>
                <a:latin typeface="Menlo" panose="020B0609030804020204" pitchFamily="49" charset="0"/>
              </a:rPr>
              <a:t>)))</a:t>
            </a:r>
          </a:p>
          <a:p>
            <a:pPr lvl="1"/>
            <a:r>
              <a:rPr lang="en-IE" dirty="0" err="1">
                <a:solidFill>
                  <a:schemeClr val="bg1">
                    <a:lumMod val="75000"/>
                  </a:schemeClr>
                </a:solidFill>
                <a:latin typeface="Menlo" panose="020B0609030804020204" pitchFamily="49" charset="0"/>
              </a:rPr>
              <a:t>y.domain</a:t>
            </a:r>
            <a:r>
              <a:rPr lang="en-IE" dirty="0">
                <a:solidFill>
                  <a:schemeClr val="bg1">
                    <a:lumMod val="75000"/>
                  </a:schemeClr>
                </a:solidFill>
                <a:latin typeface="Menlo" panose="020B0609030804020204" pitchFamily="49" charset="0"/>
              </a:rPr>
              <a:t>(d3.extent(</a:t>
            </a:r>
            <a:r>
              <a:rPr lang="en-IE" dirty="0" err="1">
                <a:solidFill>
                  <a:schemeClr val="bg1">
                    <a:lumMod val="75000"/>
                  </a:schemeClr>
                </a:solidFill>
                <a:latin typeface="Menlo" panose="020B0609030804020204" pitchFamily="49" charset="0"/>
              </a:rPr>
              <a:t>data.map</a:t>
            </a:r>
            <a:r>
              <a:rPr lang="en-IE" dirty="0">
                <a:solidFill>
                  <a:schemeClr val="bg1">
                    <a:lumMod val="75000"/>
                  </a:schemeClr>
                </a:solidFill>
                <a:latin typeface="Menlo" panose="020B0609030804020204" pitchFamily="49" charset="0"/>
              </a:rPr>
              <a:t>(d=&gt;</a:t>
            </a:r>
            <a:r>
              <a:rPr lang="en-IE" dirty="0" err="1">
                <a:solidFill>
                  <a:schemeClr val="bg1">
                    <a:lumMod val="75000"/>
                  </a:schemeClr>
                </a:solidFill>
                <a:latin typeface="Menlo" panose="020B0609030804020204" pitchFamily="49" charset="0"/>
              </a:rPr>
              <a:t>d.GDPpc</a:t>
            </a:r>
            <a:r>
              <a:rPr lang="en-IE" dirty="0">
                <a:solidFill>
                  <a:schemeClr val="bg1">
                    <a:lumMod val="75000"/>
                  </a:schemeClr>
                </a:solidFill>
                <a:latin typeface="Menlo" panose="020B0609030804020204" pitchFamily="49" charset="0"/>
              </a:rPr>
              <a:t>)))</a:t>
            </a:r>
          </a:p>
          <a:p>
            <a:pPr lvl="1"/>
            <a:r>
              <a:rPr lang="en-IE" dirty="0" err="1">
                <a:solidFill>
                  <a:schemeClr val="bg1">
                    <a:lumMod val="75000"/>
                  </a:schemeClr>
                </a:solidFill>
                <a:latin typeface="Menlo" panose="020B0609030804020204" pitchFamily="49" charset="0"/>
              </a:rPr>
              <a:t>z.domain</a:t>
            </a:r>
            <a:r>
              <a:rPr lang="en-IE" dirty="0">
                <a:solidFill>
                  <a:schemeClr val="bg1">
                    <a:lumMod val="75000"/>
                  </a:schemeClr>
                </a:solidFill>
                <a:latin typeface="Menlo" panose="020B0609030804020204" pitchFamily="49" charset="0"/>
              </a:rPr>
              <a:t>(d3.extent(</a:t>
            </a:r>
            <a:r>
              <a:rPr lang="en-IE" dirty="0" err="1">
                <a:solidFill>
                  <a:schemeClr val="bg1">
                    <a:lumMod val="75000"/>
                  </a:schemeClr>
                </a:solidFill>
                <a:latin typeface="Menlo" panose="020B0609030804020204" pitchFamily="49" charset="0"/>
              </a:rPr>
              <a:t>data.map</a:t>
            </a:r>
            <a:r>
              <a:rPr lang="en-IE" dirty="0">
                <a:solidFill>
                  <a:schemeClr val="bg1">
                    <a:lumMod val="75000"/>
                  </a:schemeClr>
                </a:solidFill>
                <a:latin typeface="Menlo" panose="020B0609030804020204" pitchFamily="49" charset="0"/>
              </a:rPr>
              <a:t>(d=&gt;</a:t>
            </a:r>
            <a:r>
              <a:rPr lang="en-IE" dirty="0" err="1">
                <a:solidFill>
                  <a:schemeClr val="bg1">
                    <a:lumMod val="75000"/>
                  </a:schemeClr>
                </a:solidFill>
                <a:latin typeface="Menlo" panose="020B0609030804020204" pitchFamily="49" charset="0"/>
              </a:rPr>
              <a:t>d.population</a:t>
            </a:r>
            <a:r>
              <a:rPr lang="en-IE" dirty="0">
                <a:solidFill>
                  <a:schemeClr val="bg1">
                    <a:lumMod val="75000"/>
                  </a:schemeClr>
                </a:solidFill>
                <a:latin typeface="Menlo" panose="020B0609030804020204" pitchFamily="49" charset="0"/>
              </a:rPr>
              <a:t>)))</a:t>
            </a:r>
          </a:p>
          <a:p>
            <a:pPr lvl="1"/>
            <a:br>
              <a:rPr lang="en-IE" dirty="0">
                <a:solidFill>
                  <a:schemeClr val="bg1">
                    <a:lumMod val="75000"/>
                  </a:schemeClr>
                </a:solidFill>
                <a:latin typeface="Menlo" panose="020B0609030804020204" pitchFamily="49" charset="0"/>
              </a:rPr>
            </a:br>
            <a:r>
              <a:rPr lang="en-IE" dirty="0" err="1">
                <a:solidFill>
                  <a:schemeClr val="bg1">
                    <a:lumMod val="75000"/>
                  </a:schemeClr>
                </a:solidFill>
                <a:latin typeface="Menlo" panose="020B0609030804020204" pitchFamily="49" charset="0"/>
              </a:rPr>
              <a:t>xAxisGroup.call</a:t>
            </a:r>
            <a:r>
              <a:rPr lang="en-IE" dirty="0">
                <a:solidFill>
                  <a:schemeClr val="bg1">
                    <a:lumMod val="75000"/>
                  </a:schemeClr>
                </a:solidFill>
                <a:latin typeface="Menlo" panose="020B0609030804020204" pitchFamily="49" charset="0"/>
              </a:rPr>
              <a:t>(</a:t>
            </a:r>
            <a:r>
              <a:rPr lang="en-IE" dirty="0" err="1">
                <a:solidFill>
                  <a:schemeClr val="bg1">
                    <a:lumMod val="75000"/>
                  </a:schemeClr>
                </a:solidFill>
                <a:latin typeface="Menlo" panose="020B0609030804020204" pitchFamily="49" charset="0"/>
              </a:rPr>
              <a:t>xAxis</a:t>
            </a:r>
            <a:r>
              <a:rPr lang="en-IE" dirty="0">
                <a:solidFill>
                  <a:schemeClr val="bg1">
                    <a:lumMod val="75000"/>
                  </a:schemeClr>
                </a:solidFill>
                <a:latin typeface="Menlo" panose="020B0609030804020204" pitchFamily="49" charset="0"/>
              </a:rPr>
              <a:t>)</a:t>
            </a:r>
          </a:p>
          <a:p>
            <a:pPr lvl="1"/>
            <a:r>
              <a:rPr lang="en-IE" dirty="0" err="1">
                <a:solidFill>
                  <a:schemeClr val="bg1">
                    <a:lumMod val="75000"/>
                  </a:schemeClr>
                </a:solidFill>
                <a:latin typeface="Menlo" panose="020B0609030804020204" pitchFamily="49" charset="0"/>
              </a:rPr>
              <a:t>yAxisGroup.call</a:t>
            </a:r>
            <a:r>
              <a:rPr lang="en-IE" dirty="0">
                <a:solidFill>
                  <a:schemeClr val="bg1">
                    <a:lumMod val="75000"/>
                  </a:schemeClr>
                </a:solidFill>
                <a:latin typeface="Menlo" panose="020B0609030804020204" pitchFamily="49" charset="0"/>
              </a:rPr>
              <a:t>(</a:t>
            </a:r>
            <a:r>
              <a:rPr lang="en-IE" dirty="0" err="1">
                <a:solidFill>
                  <a:schemeClr val="bg1">
                    <a:lumMod val="75000"/>
                  </a:schemeClr>
                </a:solidFill>
                <a:latin typeface="Menlo" panose="020B0609030804020204" pitchFamily="49" charset="0"/>
              </a:rPr>
              <a:t>yAxis</a:t>
            </a:r>
            <a:r>
              <a:rPr lang="en-IE" dirty="0">
                <a:solidFill>
                  <a:schemeClr val="bg1">
                    <a:lumMod val="75000"/>
                  </a:schemeClr>
                </a:solidFill>
                <a:latin typeface="Menlo" panose="020B0609030804020204" pitchFamily="49" charset="0"/>
              </a:rPr>
              <a:t>)</a:t>
            </a:r>
          </a:p>
          <a:p>
            <a:pPr lvl="1"/>
            <a:br>
              <a:rPr lang="en-IE" dirty="0">
                <a:solidFill>
                  <a:schemeClr val="bg1">
                    <a:lumMod val="75000"/>
                  </a:schemeClr>
                </a:solidFill>
                <a:latin typeface="Menlo" panose="020B0609030804020204" pitchFamily="49" charset="0"/>
              </a:rPr>
            </a:br>
            <a:r>
              <a:rPr lang="en-IE" dirty="0">
                <a:solidFill>
                  <a:schemeClr val="bg1">
                    <a:lumMod val="75000"/>
                  </a:schemeClr>
                </a:solidFill>
                <a:latin typeface="Menlo" panose="020B0609030804020204" pitchFamily="49" charset="0"/>
              </a:rPr>
              <a:t>// data binding:</a:t>
            </a:r>
          </a:p>
          <a:p>
            <a:pPr lvl="1"/>
            <a:r>
              <a:rPr lang="en-IE" dirty="0">
                <a:solidFill>
                  <a:schemeClr val="bg1">
                    <a:lumMod val="75000"/>
                  </a:schemeClr>
                </a:solidFill>
                <a:latin typeface="Menlo" panose="020B0609030804020204" pitchFamily="49" charset="0"/>
              </a:rPr>
              <a:t>let elements = </a:t>
            </a:r>
            <a:r>
              <a:rPr lang="en-IE" dirty="0" err="1">
                <a:solidFill>
                  <a:schemeClr val="bg1">
                    <a:lumMod val="75000"/>
                  </a:schemeClr>
                </a:solidFill>
                <a:latin typeface="Menlo" panose="020B0609030804020204" pitchFamily="49" charset="0"/>
              </a:rPr>
              <a:t>elementGroup.selectAll</a:t>
            </a:r>
            <a:r>
              <a:rPr lang="en-IE" dirty="0">
                <a:solidFill>
                  <a:schemeClr val="bg1">
                    <a:lumMod val="75000"/>
                  </a:schemeClr>
                </a:solidFill>
                <a:latin typeface="Menlo" panose="020B0609030804020204" pitchFamily="49" charset="0"/>
              </a:rPr>
              <a:t>('.country').data(data)</a:t>
            </a:r>
          </a:p>
          <a:p>
            <a:pPr lvl="1"/>
            <a:r>
              <a:rPr lang="en-IE" dirty="0" err="1">
                <a:solidFill>
                  <a:schemeClr val="bg1">
                    <a:lumMod val="75000"/>
                  </a:schemeClr>
                </a:solidFill>
                <a:latin typeface="Menlo" panose="020B0609030804020204" pitchFamily="49" charset="0"/>
              </a:rPr>
              <a:t>elements.enter</a:t>
            </a:r>
            <a:r>
              <a:rPr lang="en-IE" dirty="0">
                <a:solidFill>
                  <a:schemeClr val="bg1">
                    <a:lumMod val="75000"/>
                  </a:schemeClr>
                </a:solidFill>
                <a:latin typeface="Menlo" panose="020B0609030804020204" pitchFamily="49" charset="0"/>
              </a:rPr>
              <a:t>().call(</a:t>
            </a:r>
            <a:r>
              <a:rPr lang="en-IE" dirty="0" err="1">
                <a:solidFill>
                  <a:schemeClr val="bg1">
                    <a:lumMod val="75000"/>
                  </a:schemeClr>
                </a:solidFill>
                <a:latin typeface="Menlo" panose="020B0609030804020204" pitchFamily="49" charset="0"/>
              </a:rPr>
              <a:t>drawCircles</a:t>
            </a:r>
            <a:r>
              <a:rPr lang="en-IE" dirty="0">
                <a:solidFill>
                  <a:schemeClr val="bg1">
                    <a:lumMod val="75000"/>
                  </a:schemeClr>
                </a:solidFill>
                <a:latin typeface="Menlo" panose="020B0609030804020204" pitchFamily="49" charset="0"/>
              </a:rPr>
              <a:t>)</a:t>
            </a:r>
          </a:p>
          <a:p>
            <a:br>
              <a:rPr lang="en-IE" dirty="0">
                <a:solidFill>
                  <a:srgbClr val="000000"/>
                </a:solidFill>
                <a:latin typeface="Menlo" panose="020B0609030804020204" pitchFamily="49" charset="0"/>
              </a:rPr>
            </a:br>
            <a:r>
              <a:rPr lang="en-IE" dirty="0">
                <a:solidFill>
                  <a:srgbClr val="000000"/>
                </a:solidFill>
                <a:latin typeface="Menlo" panose="020B0609030804020204" pitchFamily="49" charset="0"/>
              </a:rPr>
              <a:t>})</a:t>
            </a:r>
            <a:endParaRPr lang="en-IE" b="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23482993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A122CD-F50F-BC47-B172-5492F5A4E7DD}"/>
              </a:ext>
            </a:extLst>
          </p:cNvPr>
          <p:cNvSpPr/>
          <p:nvPr/>
        </p:nvSpPr>
        <p:spPr>
          <a:xfrm>
            <a:off x="0" y="0"/>
            <a:ext cx="4054415" cy="6858000"/>
          </a:xfrm>
          <a:prstGeom prst="rect">
            <a:avLst/>
          </a:pr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 name="TextBox 4">
            <a:extLst>
              <a:ext uri="{FF2B5EF4-FFF2-40B4-BE49-F238E27FC236}">
                <a16:creationId xmlns:a16="http://schemas.microsoft.com/office/drawing/2014/main" id="{E6D1C967-E3AA-0447-8ACF-B09FB461E1D3}"/>
              </a:ext>
            </a:extLst>
          </p:cNvPr>
          <p:cNvSpPr txBox="1"/>
          <p:nvPr/>
        </p:nvSpPr>
        <p:spPr>
          <a:xfrm>
            <a:off x="715820" y="1028343"/>
            <a:ext cx="2622431" cy="5078313"/>
          </a:xfrm>
          <a:prstGeom prst="rect">
            <a:avLst/>
          </a:prstGeom>
          <a:noFill/>
        </p:spPr>
        <p:txBody>
          <a:bodyPr wrap="square" rtlCol="0">
            <a:spAutoFit/>
          </a:bodyPr>
          <a:lstStyle/>
          <a:p>
            <a:r>
              <a:rPr lang="en-IE" b="1" dirty="0" err="1">
                <a:solidFill>
                  <a:schemeClr val="bg1">
                    <a:lumMod val="75000"/>
                  </a:schemeClr>
                </a:solidFill>
              </a:rPr>
              <a:t>Bloque</a:t>
            </a:r>
            <a:r>
              <a:rPr lang="en-IE" b="1" dirty="0">
                <a:solidFill>
                  <a:schemeClr val="bg1">
                    <a:lumMod val="75000"/>
                  </a:schemeClr>
                </a:solidFill>
              </a:rPr>
              <a:t> 1:</a:t>
            </a:r>
          </a:p>
          <a:p>
            <a:pPr lvl="0"/>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Constantes</a:t>
            </a:r>
            <a:endParaRPr lang="en-IE" dirty="0">
              <a:solidFill>
                <a:schemeClr val="bg1">
                  <a:lumMod val="75000"/>
                </a:schemeClr>
              </a:solidFill>
            </a:endParaRPr>
          </a:p>
          <a:p>
            <a:r>
              <a:rPr lang="en-US" dirty="0" err="1">
                <a:solidFill>
                  <a:schemeClr val="bg1">
                    <a:lumMod val="75000"/>
                  </a:schemeClr>
                </a:solidFill>
              </a:rPr>
              <a:t>Declarar</a:t>
            </a:r>
            <a:r>
              <a:rPr lang="en-US" dirty="0">
                <a:solidFill>
                  <a:schemeClr val="bg1">
                    <a:lumMod val="75000"/>
                  </a:schemeClr>
                </a:solidFill>
              </a:rPr>
              <a:t> el </a:t>
            </a:r>
            <a:r>
              <a:rPr lang="en-US" dirty="0" err="1">
                <a:solidFill>
                  <a:schemeClr val="bg1">
                    <a:lumMod val="75000"/>
                  </a:schemeClr>
                </a:solidFill>
              </a:rPr>
              <a:t>svg</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escala</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ejes</a:t>
            </a:r>
            <a:endParaRPr lang="en-IE" dirty="0">
              <a:solidFill>
                <a:schemeClr val="bg1">
                  <a:lumMod val="75000"/>
                </a:schemeClr>
              </a:solidFill>
            </a:endParaRPr>
          </a:p>
          <a:p>
            <a:pPr lvl="0"/>
            <a:r>
              <a:rPr lang="en-US" dirty="0">
                <a:solidFill>
                  <a:schemeClr val="bg1">
                    <a:lumMod val="75000"/>
                  </a:schemeClr>
                </a:solidFill>
              </a:rPr>
              <a:t>Tooltip</a:t>
            </a:r>
            <a:endParaRPr lang="en-IE" dirty="0">
              <a:solidFill>
                <a:schemeClr val="bg1">
                  <a:lumMod val="75000"/>
                </a:schemeClr>
              </a:solidFill>
            </a:endParaRPr>
          </a:p>
          <a:p>
            <a:r>
              <a:rPr lang="en-US" dirty="0">
                <a:solidFill>
                  <a:schemeClr val="bg1"/>
                </a:solidFill>
              </a:rPr>
              <a:t> </a:t>
            </a:r>
            <a:endParaRPr lang="en-IE" dirty="0">
              <a:solidFill>
                <a:schemeClr val="bg1"/>
              </a:solidFill>
            </a:endParaRPr>
          </a:p>
          <a:p>
            <a:r>
              <a:rPr lang="en-GB" b="1" dirty="0" err="1"/>
              <a:t>Bloque</a:t>
            </a:r>
            <a:r>
              <a:rPr lang="en-GB" b="1" dirty="0"/>
              <a:t> 2: data call</a:t>
            </a:r>
            <a:endParaRPr lang="en-IE" b="1" dirty="0"/>
          </a:p>
          <a:p>
            <a:pPr lvl="0"/>
            <a:r>
              <a:rPr lang="en-IE" dirty="0" err="1">
                <a:solidFill>
                  <a:schemeClr val="bg1">
                    <a:lumMod val="75000"/>
                  </a:schemeClr>
                </a:solidFill>
              </a:rPr>
              <a:t>Formato</a:t>
            </a:r>
            <a:r>
              <a:rPr lang="en-IE" dirty="0">
                <a:solidFill>
                  <a:schemeClr val="bg1">
                    <a:lumMod val="75000"/>
                  </a:schemeClr>
                </a:solidFill>
              </a:rPr>
              <a:t> de </a:t>
            </a:r>
            <a:r>
              <a:rPr lang="en-IE" dirty="0" err="1">
                <a:solidFill>
                  <a:schemeClr val="bg1">
                    <a:lumMod val="75000"/>
                  </a:schemeClr>
                </a:solidFill>
              </a:rPr>
              <a:t>datos</a:t>
            </a:r>
            <a:endParaRPr lang="en-IE" dirty="0">
              <a:solidFill>
                <a:schemeClr val="bg1">
                  <a:lumMod val="75000"/>
                </a:schemeClr>
              </a:solidFill>
            </a:endParaRPr>
          </a:p>
          <a:p>
            <a:pPr lvl="0"/>
            <a:r>
              <a:rPr lang="en-IE" dirty="0" err="1"/>
              <a:t>Añadir</a:t>
            </a:r>
            <a:r>
              <a:rPr lang="en-IE" dirty="0"/>
              <a:t> el </a:t>
            </a:r>
            <a:r>
              <a:rPr lang="en-IE" dirty="0" err="1"/>
              <a:t>dominio</a:t>
            </a:r>
            <a:r>
              <a:rPr lang="en-IE" dirty="0"/>
              <a:t> a la </a:t>
            </a:r>
            <a:r>
              <a:rPr lang="en-IE" dirty="0" err="1"/>
              <a:t>escala</a:t>
            </a:r>
            <a:endParaRPr lang="en-IE" dirty="0"/>
          </a:p>
          <a:p>
            <a:pPr lvl="0"/>
            <a:r>
              <a:rPr lang="en-IE" dirty="0" err="1">
                <a:solidFill>
                  <a:schemeClr val="bg1">
                    <a:lumMod val="75000"/>
                  </a:schemeClr>
                </a:solidFill>
              </a:rPr>
              <a:t>Llamar</a:t>
            </a:r>
            <a:r>
              <a:rPr lang="en-IE" dirty="0">
                <a:solidFill>
                  <a:schemeClr val="bg1">
                    <a:lumMod val="75000"/>
                  </a:schemeClr>
                </a:solidFill>
              </a:rPr>
              <a:t> a los </a:t>
            </a:r>
            <a:r>
              <a:rPr lang="en-IE" dirty="0" err="1">
                <a:solidFill>
                  <a:schemeClr val="bg1">
                    <a:lumMod val="75000"/>
                  </a:schemeClr>
                </a:solidFill>
              </a:rPr>
              <a:t>ejes</a:t>
            </a:r>
            <a:endParaRPr lang="en-IE" dirty="0">
              <a:solidFill>
                <a:schemeClr val="bg1">
                  <a:lumMod val="75000"/>
                </a:schemeClr>
              </a:solidFill>
            </a:endParaRPr>
          </a:p>
          <a:p>
            <a:pPr lvl="0"/>
            <a:r>
              <a:rPr lang="en-GB" dirty="0">
                <a:solidFill>
                  <a:schemeClr val="bg1">
                    <a:lumMod val="75000"/>
                  </a:schemeClr>
                </a:solidFill>
              </a:rPr>
              <a:t>Data binding </a:t>
            </a:r>
            <a:endParaRPr lang="en-IE" dirty="0">
              <a:solidFill>
                <a:schemeClr val="bg1">
                  <a:lumMod val="75000"/>
                </a:schemeClr>
              </a:solidFill>
            </a:endParaRPr>
          </a:p>
          <a:p>
            <a:pPr lvl="0"/>
            <a:r>
              <a:rPr lang="en-IE" dirty="0" err="1">
                <a:solidFill>
                  <a:schemeClr val="bg1">
                    <a:lumMod val="75000"/>
                  </a:schemeClr>
                </a:solidFill>
              </a:rPr>
              <a:t>Patrón</a:t>
            </a:r>
            <a:r>
              <a:rPr lang="en-IE" dirty="0">
                <a:solidFill>
                  <a:schemeClr val="bg1">
                    <a:lumMod val="75000"/>
                  </a:schemeClr>
                </a:solidFill>
              </a:rPr>
              <a:t> de </a:t>
            </a:r>
            <a:r>
              <a:rPr lang="en-IE" dirty="0" err="1">
                <a:solidFill>
                  <a:schemeClr val="bg1">
                    <a:lumMod val="75000"/>
                  </a:schemeClr>
                </a:solidFill>
              </a:rPr>
              <a:t>actualización</a:t>
            </a:r>
            <a:endParaRPr lang="en-IE" dirty="0">
              <a:solidFill>
                <a:schemeClr val="bg1">
                  <a:lumMod val="75000"/>
                </a:schemeClr>
              </a:solidFill>
            </a:endParaRPr>
          </a:p>
          <a:p>
            <a:r>
              <a:rPr lang="en-GB"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3:</a:t>
            </a:r>
            <a:endParaRPr lang="en-IE" b="1" dirty="0">
              <a:solidFill>
                <a:schemeClr val="bg1">
                  <a:lumMod val="75000"/>
                </a:schemeClr>
              </a:solidFill>
            </a:endParaRPr>
          </a:p>
          <a:p>
            <a:pPr lvl="0"/>
            <a:r>
              <a:rPr lang="en-IE" dirty="0" err="1">
                <a:solidFill>
                  <a:schemeClr val="bg1">
                    <a:lumMod val="75000"/>
                  </a:schemeClr>
                </a:solidFill>
              </a:rPr>
              <a:t>Definición</a:t>
            </a:r>
            <a:r>
              <a:rPr lang="en-IE" dirty="0">
                <a:solidFill>
                  <a:schemeClr val="bg1">
                    <a:lumMod val="75000"/>
                  </a:schemeClr>
                </a:solidFill>
              </a:rPr>
              <a:t> de </a:t>
            </a:r>
            <a:r>
              <a:rPr lang="en-IE" dirty="0" err="1">
                <a:solidFill>
                  <a:schemeClr val="bg1">
                    <a:lumMod val="75000"/>
                  </a:schemeClr>
                </a:solidFill>
              </a:rPr>
              <a:t>funciones</a:t>
            </a:r>
            <a:endParaRPr lang="en-IE" dirty="0">
              <a:solidFill>
                <a:schemeClr val="bg1">
                  <a:lumMod val="75000"/>
                </a:schemeClr>
              </a:solidFill>
            </a:endParaRPr>
          </a:p>
          <a:p>
            <a:endParaRPr lang="es-ES_tradnl" dirty="0"/>
          </a:p>
        </p:txBody>
      </p:sp>
      <p:sp>
        <p:nvSpPr>
          <p:cNvPr id="6" name="Rectangle 5">
            <a:extLst>
              <a:ext uri="{FF2B5EF4-FFF2-40B4-BE49-F238E27FC236}">
                <a16:creationId xmlns:a16="http://schemas.microsoft.com/office/drawing/2014/main" id="{3BFBB4F1-BD09-F54B-81E7-14A7F532A74C}"/>
              </a:ext>
            </a:extLst>
          </p:cNvPr>
          <p:cNvSpPr/>
          <p:nvPr/>
        </p:nvSpPr>
        <p:spPr>
          <a:xfrm>
            <a:off x="4054071" y="474345"/>
            <a:ext cx="8013239" cy="5909310"/>
          </a:xfrm>
          <a:prstGeom prst="rect">
            <a:avLst/>
          </a:prstGeom>
        </p:spPr>
        <p:txBody>
          <a:bodyPr wrap="square">
            <a:spAutoFit/>
          </a:bodyPr>
          <a:lstStyle/>
          <a:p>
            <a:r>
              <a:rPr lang="en-IE" dirty="0">
                <a:solidFill>
                  <a:schemeClr val="bg1">
                    <a:lumMod val="75000"/>
                  </a:schemeClr>
                </a:solidFill>
                <a:latin typeface="Menlo" panose="020B0609030804020204" pitchFamily="49" charset="0"/>
              </a:rPr>
              <a:t>// data</a:t>
            </a:r>
          </a:p>
          <a:p>
            <a:r>
              <a:rPr lang="en-IE" dirty="0">
                <a:solidFill>
                  <a:schemeClr val="bg1">
                    <a:lumMod val="75000"/>
                  </a:schemeClr>
                </a:solidFill>
                <a:latin typeface="Menlo" panose="020B0609030804020204" pitchFamily="49" charset="0"/>
              </a:rPr>
              <a:t>d3.csv('</a:t>
            </a:r>
            <a:r>
              <a:rPr lang="en-IE" dirty="0" err="1">
                <a:solidFill>
                  <a:schemeClr val="bg1">
                    <a:lumMod val="75000"/>
                  </a:schemeClr>
                </a:solidFill>
                <a:latin typeface="Menlo" panose="020B0609030804020204" pitchFamily="49" charset="0"/>
              </a:rPr>
              <a:t>data.csv</a:t>
            </a:r>
            <a:r>
              <a:rPr lang="en-IE" dirty="0">
                <a:solidFill>
                  <a:schemeClr val="bg1">
                    <a:lumMod val="75000"/>
                  </a:schemeClr>
                </a:solidFill>
                <a:latin typeface="Menlo" panose="020B0609030804020204" pitchFamily="49" charset="0"/>
              </a:rPr>
              <a:t>').then(data =&gt; {</a:t>
            </a:r>
          </a:p>
          <a:p>
            <a:pPr lvl="1"/>
            <a:r>
              <a:rPr lang="en-IE" dirty="0" err="1">
                <a:solidFill>
                  <a:schemeClr val="bg1">
                    <a:lumMod val="75000"/>
                  </a:schemeClr>
                </a:solidFill>
                <a:latin typeface="Menlo" panose="020B0609030804020204" pitchFamily="49" charset="0"/>
              </a:rPr>
              <a:t>data.map</a:t>
            </a:r>
            <a:r>
              <a:rPr lang="en-IE" dirty="0">
                <a:solidFill>
                  <a:schemeClr val="bg1">
                    <a:lumMod val="75000"/>
                  </a:schemeClr>
                </a:solidFill>
                <a:latin typeface="Menlo" panose="020B0609030804020204" pitchFamily="49" charset="0"/>
              </a:rPr>
              <a:t>(d =&gt; {</a:t>
            </a:r>
          </a:p>
          <a:p>
            <a:pPr lvl="2"/>
            <a:r>
              <a:rPr lang="en-IE" dirty="0" err="1">
                <a:solidFill>
                  <a:schemeClr val="bg1">
                    <a:lumMod val="75000"/>
                  </a:schemeClr>
                </a:solidFill>
                <a:latin typeface="Menlo" panose="020B0609030804020204" pitchFamily="49" charset="0"/>
              </a:rPr>
              <a:t>d.GDPpc</a:t>
            </a:r>
            <a:r>
              <a:rPr lang="en-IE" dirty="0">
                <a:solidFill>
                  <a:schemeClr val="bg1">
                    <a:lumMod val="75000"/>
                  </a:schemeClr>
                </a:solidFill>
                <a:latin typeface="Menlo" panose="020B0609030804020204" pitchFamily="49" charset="0"/>
              </a:rPr>
              <a:t> = +</a:t>
            </a:r>
            <a:r>
              <a:rPr lang="en-IE" dirty="0" err="1">
                <a:solidFill>
                  <a:schemeClr val="bg1">
                    <a:lumMod val="75000"/>
                  </a:schemeClr>
                </a:solidFill>
                <a:latin typeface="Menlo" panose="020B0609030804020204" pitchFamily="49" charset="0"/>
              </a:rPr>
              <a:t>d.GDPpc</a:t>
            </a:r>
            <a:endParaRPr lang="en-IE" dirty="0">
              <a:solidFill>
                <a:schemeClr val="bg1">
                  <a:lumMod val="75000"/>
                </a:schemeClr>
              </a:solidFill>
              <a:latin typeface="Menlo" panose="020B0609030804020204" pitchFamily="49" charset="0"/>
            </a:endParaRPr>
          </a:p>
          <a:p>
            <a:pPr lvl="2"/>
            <a:r>
              <a:rPr lang="en-IE" dirty="0" err="1">
                <a:solidFill>
                  <a:schemeClr val="bg1">
                    <a:lumMod val="75000"/>
                  </a:schemeClr>
                </a:solidFill>
                <a:latin typeface="Menlo" panose="020B0609030804020204" pitchFamily="49" charset="0"/>
              </a:rPr>
              <a:t>d.lifeExpectancy</a:t>
            </a:r>
            <a:r>
              <a:rPr lang="en-IE" dirty="0">
                <a:solidFill>
                  <a:schemeClr val="bg1">
                    <a:lumMod val="75000"/>
                  </a:schemeClr>
                </a:solidFill>
                <a:latin typeface="Menlo" panose="020B0609030804020204" pitchFamily="49" charset="0"/>
              </a:rPr>
              <a:t> = +</a:t>
            </a:r>
            <a:r>
              <a:rPr lang="en-IE" dirty="0" err="1">
                <a:solidFill>
                  <a:schemeClr val="bg1">
                    <a:lumMod val="75000"/>
                  </a:schemeClr>
                </a:solidFill>
                <a:latin typeface="Menlo" panose="020B0609030804020204" pitchFamily="49" charset="0"/>
              </a:rPr>
              <a:t>d.lifeExpectancy</a:t>
            </a:r>
            <a:endParaRPr lang="en-IE" dirty="0">
              <a:solidFill>
                <a:schemeClr val="bg1">
                  <a:lumMod val="75000"/>
                </a:schemeClr>
              </a:solidFill>
              <a:latin typeface="Menlo" panose="020B0609030804020204" pitchFamily="49" charset="0"/>
            </a:endParaRPr>
          </a:p>
          <a:p>
            <a:pPr lvl="2"/>
            <a:r>
              <a:rPr lang="en-IE" dirty="0" err="1">
                <a:solidFill>
                  <a:schemeClr val="bg1">
                    <a:lumMod val="75000"/>
                  </a:schemeClr>
                </a:solidFill>
                <a:latin typeface="Menlo" panose="020B0609030804020204" pitchFamily="49" charset="0"/>
              </a:rPr>
              <a:t>d.population</a:t>
            </a:r>
            <a:r>
              <a:rPr lang="en-IE" dirty="0">
                <a:solidFill>
                  <a:schemeClr val="bg1">
                    <a:lumMod val="75000"/>
                  </a:schemeClr>
                </a:solidFill>
                <a:latin typeface="Menlo" panose="020B0609030804020204" pitchFamily="49" charset="0"/>
              </a:rPr>
              <a:t> = +</a:t>
            </a:r>
            <a:r>
              <a:rPr lang="en-IE" dirty="0" err="1">
                <a:solidFill>
                  <a:schemeClr val="bg1">
                    <a:lumMod val="75000"/>
                  </a:schemeClr>
                </a:solidFill>
                <a:latin typeface="Menlo" panose="020B0609030804020204" pitchFamily="49" charset="0"/>
              </a:rPr>
              <a:t>d.population</a:t>
            </a:r>
            <a:endParaRPr lang="en-IE" dirty="0">
              <a:solidFill>
                <a:schemeClr val="bg1">
                  <a:lumMod val="75000"/>
                </a:schemeClr>
              </a:solidFill>
              <a:latin typeface="Menlo" panose="020B0609030804020204" pitchFamily="49" charset="0"/>
            </a:endParaRPr>
          </a:p>
          <a:p>
            <a:pPr lvl="1"/>
            <a:r>
              <a:rPr lang="en-IE" dirty="0">
                <a:solidFill>
                  <a:schemeClr val="bg1">
                    <a:lumMod val="75000"/>
                  </a:schemeClr>
                </a:solidFill>
                <a:latin typeface="Menlo" panose="020B0609030804020204" pitchFamily="49" charset="0"/>
              </a:rPr>
              <a:t>})</a:t>
            </a:r>
          </a:p>
          <a:p>
            <a:pPr lvl="1"/>
            <a:endParaRPr lang="en-IE" dirty="0">
              <a:solidFill>
                <a:srgbClr val="001080"/>
              </a:solidFill>
              <a:latin typeface="Menlo" panose="020B0609030804020204" pitchFamily="49" charset="0"/>
            </a:endParaRPr>
          </a:p>
          <a:p>
            <a:pPr lvl="1"/>
            <a:r>
              <a:rPr lang="en-IE" dirty="0" err="1">
                <a:solidFill>
                  <a:srgbClr val="001080"/>
                </a:solidFill>
                <a:latin typeface="Menlo" panose="020B0609030804020204" pitchFamily="49" charset="0"/>
              </a:rPr>
              <a:t>x</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domain</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d3</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extent</a:t>
            </a:r>
            <a:r>
              <a:rPr lang="en-IE" dirty="0">
                <a:solidFill>
                  <a:srgbClr val="000000"/>
                </a:solidFill>
                <a:latin typeface="Menlo" panose="020B0609030804020204" pitchFamily="49" charset="0"/>
              </a:rPr>
              <a:t>(</a:t>
            </a:r>
            <a:r>
              <a:rPr lang="en-IE" dirty="0" err="1">
                <a:solidFill>
                  <a:srgbClr val="001080"/>
                </a:solidFill>
                <a:latin typeface="Menlo" panose="020B0609030804020204" pitchFamily="49" charset="0"/>
              </a:rPr>
              <a:t>data</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map</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d</a:t>
            </a:r>
            <a:r>
              <a:rPr lang="en-IE" dirty="0">
                <a:solidFill>
                  <a:srgbClr val="0000FF"/>
                </a:solidFill>
                <a:latin typeface="Menlo" panose="020B0609030804020204" pitchFamily="49" charset="0"/>
              </a:rPr>
              <a:t>=&gt;</a:t>
            </a:r>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lifeExpectancy</a:t>
            </a:r>
            <a:r>
              <a:rPr lang="en-IE" dirty="0">
                <a:solidFill>
                  <a:srgbClr val="000000"/>
                </a:solidFill>
                <a:latin typeface="Menlo" panose="020B0609030804020204" pitchFamily="49" charset="0"/>
              </a:rPr>
              <a:t>)))</a:t>
            </a:r>
          </a:p>
          <a:p>
            <a:pPr lvl="1"/>
            <a:r>
              <a:rPr lang="en-IE" dirty="0" err="1">
                <a:solidFill>
                  <a:srgbClr val="001080"/>
                </a:solidFill>
                <a:latin typeface="Menlo" panose="020B0609030804020204" pitchFamily="49" charset="0"/>
              </a:rPr>
              <a:t>y</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domain</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d3</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extent</a:t>
            </a:r>
            <a:r>
              <a:rPr lang="en-IE" dirty="0">
                <a:solidFill>
                  <a:srgbClr val="000000"/>
                </a:solidFill>
                <a:latin typeface="Menlo" panose="020B0609030804020204" pitchFamily="49" charset="0"/>
              </a:rPr>
              <a:t>(</a:t>
            </a:r>
            <a:r>
              <a:rPr lang="en-IE" dirty="0" err="1">
                <a:solidFill>
                  <a:srgbClr val="001080"/>
                </a:solidFill>
                <a:latin typeface="Menlo" panose="020B0609030804020204" pitchFamily="49" charset="0"/>
              </a:rPr>
              <a:t>data</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map</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d</a:t>
            </a:r>
            <a:r>
              <a:rPr lang="en-IE" dirty="0">
                <a:solidFill>
                  <a:srgbClr val="0000FF"/>
                </a:solidFill>
                <a:latin typeface="Menlo" panose="020B0609030804020204" pitchFamily="49" charset="0"/>
              </a:rPr>
              <a:t>=&gt;</a:t>
            </a:r>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GDPpc</a:t>
            </a:r>
            <a:r>
              <a:rPr lang="en-IE" dirty="0">
                <a:solidFill>
                  <a:srgbClr val="000000"/>
                </a:solidFill>
                <a:latin typeface="Menlo" panose="020B0609030804020204" pitchFamily="49" charset="0"/>
              </a:rPr>
              <a:t>)))</a:t>
            </a:r>
          </a:p>
          <a:p>
            <a:pPr lvl="1"/>
            <a:r>
              <a:rPr lang="en-IE" dirty="0" err="1">
                <a:solidFill>
                  <a:srgbClr val="001080"/>
                </a:solidFill>
                <a:latin typeface="Menlo" panose="020B0609030804020204" pitchFamily="49" charset="0"/>
              </a:rPr>
              <a:t>z</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domain</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d3</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extent</a:t>
            </a:r>
            <a:r>
              <a:rPr lang="en-IE" dirty="0">
                <a:solidFill>
                  <a:srgbClr val="000000"/>
                </a:solidFill>
                <a:latin typeface="Menlo" panose="020B0609030804020204" pitchFamily="49" charset="0"/>
              </a:rPr>
              <a:t>(</a:t>
            </a:r>
            <a:r>
              <a:rPr lang="en-IE" dirty="0" err="1">
                <a:solidFill>
                  <a:srgbClr val="001080"/>
                </a:solidFill>
                <a:latin typeface="Menlo" panose="020B0609030804020204" pitchFamily="49" charset="0"/>
              </a:rPr>
              <a:t>data</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map</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d</a:t>
            </a:r>
            <a:r>
              <a:rPr lang="en-IE" dirty="0">
                <a:solidFill>
                  <a:srgbClr val="0000FF"/>
                </a:solidFill>
                <a:latin typeface="Menlo" panose="020B0609030804020204" pitchFamily="49" charset="0"/>
              </a:rPr>
              <a:t>=&gt;</a:t>
            </a:r>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population</a:t>
            </a:r>
            <a:r>
              <a:rPr lang="en-IE" dirty="0">
                <a:solidFill>
                  <a:srgbClr val="000000"/>
                </a:solidFill>
                <a:latin typeface="Menlo" panose="020B0609030804020204" pitchFamily="49" charset="0"/>
              </a:rPr>
              <a:t>)))</a:t>
            </a:r>
          </a:p>
          <a:p>
            <a:pPr lvl="1"/>
            <a:br>
              <a:rPr lang="en-IE" dirty="0">
                <a:solidFill>
                  <a:srgbClr val="000000"/>
                </a:solidFill>
                <a:latin typeface="Menlo" panose="020B0609030804020204" pitchFamily="49" charset="0"/>
              </a:rPr>
            </a:br>
            <a:r>
              <a:rPr lang="en-IE" dirty="0" err="1">
                <a:solidFill>
                  <a:schemeClr val="bg1">
                    <a:lumMod val="75000"/>
                  </a:schemeClr>
                </a:solidFill>
                <a:latin typeface="Menlo" panose="020B0609030804020204" pitchFamily="49" charset="0"/>
              </a:rPr>
              <a:t>xAxisGroup.call</a:t>
            </a:r>
            <a:r>
              <a:rPr lang="en-IE" dirty="0">
                <a:solidFill>
                  <a:schemeClr val="bg1">
                    <a:lumMod val="75000"/>
                  </a:schemeClr>
                </a:solidFill>
                <a:latin typeface="Menlo" panose="020B0609030804020204" pitchFamily="49" charset="0"/>
              </a:rPr>
              <a:t>(</a:t>
            </a:r>
            <a:r>
              <a:rPr lang="en-IE" dirty="0" err="1">
                <a:solidFill>
                  <a:schemeClr val="bg1">
                    <a:lumMod val="75000"/>
                  </a:schemeClr>
                </a:solidFill>
                <a:latin typeface="Menlo" panose="020B0609030804020204" pitchFamily="49" charset="0"/>
              </a:rPr>
              <a:t>xAxis</a:t>
            </a:r>
            <a:r>
              <a:rPr lang="en-IE" dirty="0">
                <a:solidFill>
                  <a:schemeClr val="bg1">
                    <a:lumMod val="75000"/>
                  </a:schemeClr>
                </a:solidFill>
                <a:latin typeface="Menlo" panose="020B0609030804020204" pitchFamily="49" charset="0"/>
              </a:rPr>
              <a:t>)</a:t>
            </a:r>
          </a:p>
          <a:p>
            <a:pPr lvl="1"/>
            <a:r>
              <a:rPr lang="en-IE" dirty="0" err="1">
                <a:solidFill>
                  <a:schemeClr val="bg1">
                    <a:lumMod val="75000"/>
                  </a:schemeClr>
                </a:solidFill>
                <a:latin typeface="Menlo" panose="020B0609030804020204" pitchFamily="49" charset="0"/>
              </a:rPr>
              <a:t>yAxisGroup.call</a:t>
            </a:r>
            <a:r>
              <a:rPr lang="en-IE" dirty="0">
                <a:solidFill>
                  <a:schemeClr val="bg1">
                    <a:lumMod val="75000"/>
                  </a:schemeClr>
                </a:solidFill>
                <a:latin typeface="Menlo" panose="020B0609030804020204" pitchFamily="49" charset="0"/>
              </a:rPr>
              <a:t>(</a:t>
            </a:r>
            <a:r>
              <a:rPr lang="en-IE" dirty="0" err="1">
                <a:solidFill>
                  <a:schemeClr val="bg1">
                    <a:lumMod val="75000"/>
                  </a:schemeClr>
                </a:solidFill>
                <a:latin typeface="Menlo" panose="020B0609030804020204" pitchFamily="49" charset="0"/>
              </a:rPr>
              <a:t>yAxis</a:t>
            </a:r>
            <a:r>
              <a:rPr lang="en-IE" dirty="0">
                <a:solidFill>
                  <a:schemeClr val="bg1">
                    <a:lumMod val="75000"/>
                  </a:schemeClr>
                </a:solidFill>
                <a:latin typeface="Menlo" panose="020B0609030804020204" pitchFamily="49" charset="0"/>
              </a:rPr>
              <a:t>)</a:t>
            </a:r>
          </a:p>
          <a:p>
            <a:pPr lvl="1"/>
            <a:br>
              <a:rPr lang="en-IE" dirty="0">
                <a:solidFill>
                  <a:schemeClr val="bg1">
                    <a:lumMod val="75000"/>
                  </a:schemeClr>
                </a:solidFill>
                <a:latin typeface="Menlo" panose="020B0609030804020204" pitchFamily="49" charset="0"/>
              </a:rPr>
            </a:br>
            <a:r>
              <a:rPr lang="en-IE" dirty="0">
                <a:solidFill>
                  <a:schemeClr val="bg1">
                    <a:lumMod val="75000"/>
                  </a:schemeClr>
                </a:solidFill>
                <a:latin typeface="Menlo" panose="020B0609030804020204" pitchFamily="49" charset="0"/>
              </a:rPr>
              <a:t>// data binding:</a:t>
            </a:r>
          </a:p>
          <a:p>
            <a:pPr lvl="1"/>
            <a:r>
              <a:rPr lang="en-IE" dirty="0">
                <a:solidFill>
                  <a:schemeClr val="bg1">
                    <a:lumMod val="75000"/>
                  </a:schemeClr>
                </a:solidFill>
                <a:latin typeface="Menlo" panose="020B0609030804020204" pitchFamily="49" charset="0"/>
              </a:rPr>
              <a:t>let elements = </a:t>
            </a:r>
            <a:r>
              <a:rPr lang="en-IE" dirty="0" err="1">
                <a:solidFill>
                  <a:schemeClr val="bg1">
                    <a:lumMod val="75000"/>
                  </a:schemeClr>
                </a:solidFill>
                <a:latin typeface="Menlo" panose="020B0609030804020204" pitchFamily="49" charset="0"/>
              </a:rPr>
              <a:t>elementGroup.selectAll</a:t>
            </a:r>
            <a:r>
              <a:rPr lang="en-IE" dirty="0">
                <a:solidFill>
                  <a:schemeClr val="bg1">
                    <a:lumMod val="75000"/>
                  </a:schemeClr>
                </a:solidFill>
                <a:latin typeface="Menlo" panose="020B0609030804020204" pitchFamily="49" charset="0"/>
              </a:rPr>
              <a:t>('.country').data(data)</a:t>
            </a:r>
          </a:p>
          <a:p>
            <a:pPr lvl="1"/>
            <a:r>
              <a:rPr lang="en-IE" dirty="0" err="1">
                <a:solidFill>
                  <a:schemeClr val="bg1">
                    <a:lumMod val="75000"/>
                  </a:schemeClr>
                </a:solidFill>
                <a:latin typeface="Menlo" panose="020B0609030804020204" pitchFamily="49" charset="0"/>
              </a:rPr>
              <a:t>elements.enter</a:t>
            </a:r>
            <a:r>
              <a:rPr lang="en-IE" dirty="0">
                <a:solidFill>
                  <a:schemeClr val="bg1">
                    <a:lumMod val="75000"/>
                  </a:schemeClr>
                </a:solidFill>
                <a:latin typeface="Menlo" panose="020B0609030804020204" pitchFamily="49" charset="0"/>
              </a:rPr>
              <a:t>().call(</a:t>
            </a:r>
            <a:r>
              <a:rPr lang="en-IE" dirty="0" err="1">
                <a:solidFill>
                  <a:schemeClr val="bg1">
                    <a:lumMod val="75000"/>
                  </a:schemeClr>
                </a:solidFill>
                <a:latin typeface="Menlo" panose="020B0609030804020204" pitchFamily="49" charset="0"/>
              </a:rPr>
              <a:t>drawCircles</a:t>
            </a:r>
            <a:r>
              <a:rPr lang="en-IE" dirty="0">
                <a:solidFill>
                  <a:schemeClr val="bg1">
                    <a:lumMod val="75000"/>
                  </a:schemeClr>
                </a:solidFill>
                <a:latin typeface="Menlo" panose="020B0609030804020204" pitchFamily="49" charset="0"/>
              </a:rPr>
              <a:t>)</a:t>
            </a:r>
          </a:p>
          <a:p>
            <a:br>
              <a:rPr lang="en-IE" dirty="0">
                <a:solidFill>
                  <a:srgbClr val="000000"/>
                </a:solidFill>
                <a:latin typeface="Menlo" panose="020B0609030804020204" pitchFamily="49" charset="0"/>
              </a:rPr>
            </a:br>
            <a:r>
              <a:rPr lang="en-IE" dirty="0">
                <a:solidFill>
                  <a:srgbClr val="000000"/>
                </a:solidFill>
                <a:latin typeface="Menlo" panose="020B0609030804020204" pitchFamily="49" charset="0"/>
              </a:rPr>
              <a:t>})</a:t>
            </a:r>
            <a:endParaRPr lang="en-IE" b="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22948920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A122CD-F50F-BC47-B172-5492F5A4E7DD}"/>
              </a:ext>
            </a:extLst>
          </p:cNvPr>
          <p:cNvSpPr/>
          <p:nvPr/>
        </p:nvSpPr>
        <p:spPr>
          <a:xfrm>
            <a:off x="0" y="0"/>
            <a:ext cx="4054415" cy="6858000"/>
          </a:xfrm>
          <a:prstGeom prst="rect">
            <a:avLst/>
          </a:pr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 name="TextBox 4">
            <a:extLst>
              <a:ext uri="{FF2B5EF4-FFF2-40B4-BE49-F238E27FC236}">
                <a16:creationId xmlns:a16="http://schemas.microsoft.com/office/drawing/2014/main" id="{E6D1C967-E3AA-0447-8ACF-B09FB461E1D3}"/>
              </a:ext>
            </a:extLst>
          </p:cNvPr>
          <p:cNvSpPr txBox="1"/>
          <p:nvPr/>
        </p:nvSpPr>
        <p:spPr>
          <a:xfrm>
            <a:off x="715820" y="1028343"/>
            <a:ext cx="2622431" cy="5078313"/>
          </a:xfrm>
          <a:prstGeom prst="rect">
            <a:avLst/>
          </a:prstGeom>
          <a:noFill/>
        </p:spPr>
        <p:txBody>
          <a:bodyPr wrap="square" rtlCol="0">
            <a:spAutoFit/>
          </a:bodyPr>
          <a:lstStyle/>
          <a:p>
            <a:r>
              <a:rPr lang="en-IE" b="1" dirty="0" err="1">
                <a:solidFill>
                  <a:schemeClr val="bg1">
                    <a:lumMod val="75000"/>
                  </a:schemeClr>
                </a:solidFill>
              </a:rPr>
              <a:t>Bloque</a:t>
            </a:r>
            <a:r>
              <a:rPr lang="en-IE" b="1" dirty="0">
                <a:solidFill>
                  <a:schemeClr val="bg1">
                    <a:lumMod val="75000"/>
                  </a:schemeClr>
                </a:solidFill>
              </a:rPr>
              <a:t> 1:</a:t>
            </a:r>
          </a:p>
          <a:p>
            <a:pPr lvl="0"/>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Constantes</a:t>
            </a:r>
            <a:endParaRPr lang="en-IE" dirty="0">
              <a:solidFill>
                <a:schemeClr val="bg1">
                  <a:lumMod val="75000"/>
                </a:schemeClr>
              </a:solidFill>
            </a:endParaRPr>
          </a:p>
          <a:p>
            <a:r>
              <a:rPr lang="en-US" dirty="0" err="1">
                <a:solidFill>
                  <a:schemeClr val="bg1">
                    <a:lumMod val="75000"/>
                  </a:schemeClr>
                </a:solidFill>
              </a:rPr>
              <a:t>Declarar</a:t>
            </a:r>
            <a:r>
              <a:rPr lang="en-US" dirty="0">
                <a:solidFill>
                  <a:schemeClr val="bg1">
                    <a:lumMod val="75000"/>
                  </a:schemeClr>
                </a:solidFill>
              </a:rPr>
              <a:t> el </a:t>
            </a:r>
            <a:r>
              <a:rPr lang="en-US" dirty="0" err="1">
                <a:solidFill>
                  <a:schemeClr val="bg1">
                    <a:lumMod val="75000"/>
                  </a:schemeClr>
                </a:solidFill>
              </a:rPr>
              <a:t>svg</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escala</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ejes</a:t>
            </a:r>
            <a:endParaRPr lang="en-IE" dirty="0">
              <a:solidFill>
                <a:schemeClr val="bg1">
                  <a:lumMod val="75000"/>
                </a:schemeClr>
              </a:solidFill>
            </a:endParaRPr>
          </a:p>
          <a:p>
            <a:pPr lvl="0"/>
            <a:r>
              <a:rPr lang="en-US" dirty="0">
                <a:solidFill>
                  <a:schemeClr val="bg1">
                    <a:lumMod val="75000"/>
                  </a:schemeClr>
                </a:solidFill>
              </a:rPr>
              <a:t>Tooltip</a:t>
            </a:r>
            <a:endParaRPr lang="en-IE" dirty="0">
              <a:solidFill>
                <a:schemeClr val="bg1">
                  <a:lumMod val="75000"/>
                </a:schemeClr>
              </a:solidFill>
            </a:endParaRPr>
          </a:p>
          <a:p>
            <a:r>
              <a:rPr lang="en-US" dirty="0">
                <a:solidFill>
                  <a:schemeClr val="bg1">
                    <a:lumMod val="75000"/>
                  </a:schemeClr>
                </a:solidFill>
              </a:rPr>
              <a:t> </a:t>
            </a:r>
            <a:endParaRPr lang="en-IE" dirty="0">
              <a:solidFill>
                <a:schemeClr val="bg1">
                  <a:lumMod val="75000"/>
                </a:schemeClr>
              </a:solidFill>
            </a:endParaRPr>
          </a:p>
          <a:p>
            <a:r>
              <a:rPr lang="en-GB" b="1" dirty="0" err="1"/>
              <a:t>Bloque</a:t>
            </a:r>
            <a:r>
              <a:rPr lang="en-GB" b="1" dirty="0"/>
              <a:t> 2: data call</a:t>
            </a:r>
            <a:endParaRPr lang="en-IE" b="1" dirty="0"/>
          </a:p>
          <a:p>
            <a:pPr lvl="0"/>
            <a:r>
              <a:rPr lang="en-IE" dirty="0" err="1">
                <a:solidFill>
                  <a:schemeClr val="bg1">
                    <a:lumMod val="75000"/>
                  </a:schemeClr>
                </a:solidFill>
              </a:rPr>
              <a:t>Formato</a:t>
            </a:r>
            <a:r>
              <a:rPr lang="en-IE" dirty="0">
                <a:solidFill>
                  <a:schemeClr val="bg1">
                    <a:lumMod val="75000"/>
                  </a:schemeClr>
                </a:solidFill>
              </a:rPr>
              <a:t> de </a:t>
            </a:r>
            <a:r>
              <a:rPr lang="en-IE" dirty="0" err="1">
                <a:solidFill>
                  <a:schemeClr val="bg1">
                    <a:lumMod val="75000"/>
                  </a:schemeClr>
                </a:solidFill>
              </a:rPr>
              <a:t>datos</a:t>
            </a:r>
            <a:endParaRPr lang="en-IE" dirty="0">
              <a:solidFill>
                <a:schemeClr val="bg1">
                  <a:lumMod val="75000"/>
                </a:schemeClr>
              </a:solidFill>
            </a:endParaRPr>
          </a:p>
          <a:p>
            <a:pPr lvl="0"/>
            <a:r>
              <a:rPr lang="en-IE" dirty="0" err="1">
                <a:solidFill>
                  <a:schemeClr val="bg1">
                    <a:lumMod val="75000"/>
                  </a:schemeClr>
                </a:solidFill>
              </a:rPr>
              <a:t>Añadir</a:t>
            </a:r>
            <a:r>
              <a:rPr lang="en-IE" dirty="0">
                <a:solidFill>
                  <a:schemeClr val="bg1">
                    <a:lumMod val="75000"/>
                  </a:schemeClr>
                </a:solidFill>
              </a:rPr>
              <a:t> el </a:t>
            </a:r>
            <a:r>
              <a:rPr lang="en-IE" dirty="0" err="1">
                <a:solidFill>
                  <a:schemeClr val="bg1">
                    <a:lumMod val="75000"/>
                  </a:schemeClr>
                </a:solidFill>
              </a:rPr>
              <a:t>dominio</a:t>
            </a:r>
            <a:r>
              <a:rPr lang="en-IE" dirty="0">
                <a:solidFill>
                  <a:schemeClr val="bg1">
                    <a:lumMod val="75000"/>
                  </a:schemeClr>
                </a:solidFill>
              </a:rPr>
              <a:t> a la </a:t>
            </a:r>
            <a:r>
              <a:rPr lang="en-IE" dirty="0" err="1">
                <a:solidFill>
                  <a:schemeClr val="bg1">
                    <a:lumMod val="75000"/>
                  </a:schemeClr>
                </a:solidFill>
              </a:rPr>
              <a:t>escala</a:t>
            </a:r>
            <a:endParaRPr lang="en-IE" dirty="0">
              <a:solidFill>
                <a:schemeClr val="bg1">
                  <a:lumMod val="75000"/>
                </a:schemeClr>
              </a:solidFill>
            </a:endParaRPr>
          </a:p>
          <a:p>
            <a:pPr lvl="0"/>
            <a:r>
              <a:rPr lang="en-IE" dirty="0" err="1"/>
              <a:t>Llamar</a:t>
            </a:r>
            <a:r>
              <a:rPr lang="en-IE" dirty="0"/>
              <a:t> a los </a:t>
            </a:r>
            <a:r>
              <a:rPr lang="en-IE" dirty="0" err="1"/>
              <a:t>ejes</a:t>
            </a:r>
            <a:endParaRPr lang="en-IE" dirty="0"/>
          </a:p>
          <a:p>
            <a:pPr lvl="0"/>
            <a:r>
              <a:rPr lang="en-GB" dirty="0">
                <a:solidFill>
                  <a:schemeClr val="bg1">
                    <a:lumMod val="75000"/>
                  </a:schemeClr>
                </a:solidFill>
              </a:rPr>
              <a:t>Data binding </a:t>
            </a:r>
            <a:endParaRPr lang="en-IE" dirty="0">
              <a:solidFill>
                <a:schemeClr val="bg1">
                  <a:lumMod val="75000"/>
                </a:schemeClr>
              </a:solidFill>
            </a:endParaRPr>
          </a:p>
          <a:p>
            <a:pPr lvl="0"/>
            <a:r>
              <a:rPr lang="en-IE" dirty="0" err="1">
                <a:solidFill>
                  <a:schemeClr val="bg1">
                    <a:lumMod val="75000"/>
                  </a:schemeClr>
                </a:solidFill>
              </a:rPr>
              <a:t>Patrón</a:t>
            </a:r>
            <a:r>
              <a:rPr lang="en-IE" dirty="0">
                <a:solidFill>
                  <a:schemeClr val="bg1">
                    <a:lumMod val="75000"/>
                  </a:schemeClr>
                </a:solidFill>
              </a:rPr>
              <a:t> de </a:t>
            </a:r>
            <a:r>
              <a:rPr lang="en-IE" dirty="0" err="1">
                <a:solidFill>
                  <a:schemeClr val="bg1">
                    <a:lumMod val="75000"/>
                  </a:schemeClr>
                </a:solidFill>
              </a:rPr>
              <a:t>actualización</a:t>
            </a:r>
            <a:endParaRPr lang="en-IE" dirty="0">
              <a:solidFill>
                <a:schemeClr val="bg1">
                  <a:lumMod val="75000"/>
                </a:schemeClr>
              </a:solidFill>
            </a:endParaRPr>
          </a:p>
          <a:p>
            <a:r>
              <a:rPr lang="en-GB"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3:</a:t>
            </a:r>
            <a:endParaRPr lang="en-IE" b="1" dirty="0">
              <a:solidFill>
                <a:schemeClr val="bg1">
                  <a:lumMod val="75000"/>
                </a:schemeClr>
              </a:solidFill>
            </a:endParaRPr>
          </a:p>
          <a:p>
            <a:pPr lvl="0"/>
            <a:r>
              <a:rPr lang="en-IE" dirty="0" err="1">
                <a:solidFill>
                  <a:schemeClr val="bg1">
                    <a:lumMod val="75000"/>
                  </a:schemeClr>
                </a:solidFill>
              </a:rPr>
              <a:t>Definición</a:t>
            </a:r>
            <a:r>
              <a:rPr lang="en-IE" dirty="0">
                <a:solidFill>
                  <a:schemeClr val="bg1">
                    <a:lumMod val="75000"/>
                  </a:schemeClr>
                </a:solidFill>
              </a:rPr>
              <a:t> de </a:t>
            </a:r>
            <a:r>
              <a:rPr lang="en-IE" dirty="0" err="1">
                <a:solidFill>
                  <a:schemeClr val="bg1">
                    <a:lumMod val="75000"/>
                  </a:schemeClr>
                </a:solidFill>
              </a:rPr>
              <a:t>funciones</a:t>
            </a:r>
            <a:endParaRPr lang="en-IE" dirty="0">
              <a:solidFill>
                <a:schemeClr val="bg1">
                  <a:lumMod val="75000"/>
                </a:schemeClr>
              </a:solidFill>
            </a:endParaRPr>
          </a:p>
          <a:p>
            <a:endParaRPr lang="es-ES_tradnl" dirty="0"/>
          </a:p>
        </p:txBody>
      </p:sp>
      <p:sp>
        <p:nvSpPr>
          <p:cNvPr id="6" name="Rectangle 5">
            <a:extLst>
              <a:ext uri="{FF2B5EF4-FFF2-40B4-BE49-F238E27FC236}">
                <a16:creationId xmlns:a16="http://schemas.microsoft.com/office/drawing/2014/main" id="{E94EA3A0-70DF-BB4F-AA82-283E7BD6DA3D}"/>
              </a:ext>
            </a:extLst>
          </p:cNvPr>
          <p:cNvSpPr/>
          <p:nvPr/>
        </p:nvSpPr>
        <p:spPr>
          <a:xfrm>
            <a:off x="4054071" y="474345"/>
            <a:ext cx="8013239" cy="5909310"/>
          </a:xfrm>
          <a:prstGeom prst="rect">
            <a:avLst/>
          </a:prstGeom>
        </p:spPr>
        <p:txBody>
          <a:bodyPr wrap="square">
            <a:spAutoFit/>
          </a:bodyPr>
          <a:lstStyle/>
          <a:p>
            <a:r>
              <a:rPr lang="en-IE" dirty="0">
                <a:solidFill>
                  <a:schemeClr val="bg1">
                    <a:lumMod val="75000"/>
                  </a:schemeClr>
                </a:solidFill>
                <a:latin typeface="Menlo" panose="020B0609030804020204" pitchFamily="49" charset="0"/>
              </a:rPr>
              <a:t>// data</a:t>
            </a:r>
          </a:p>
          <a:p>
            <a:r>
              <a:rPr lang="en-IE" dirty="0">
                <a:solidFill>
                  <a:schemeClr val="bg1">
                    <a:lumMod val="75000"/>
                  </a:schemeClr>
                </a:solidFill>
                <a:latin typeface="Menlo" panose="020B0609030804020204" pitchFamily="49" charset="0"/>
              </a:rPr>
              <a:t>d3.csv('</a:t>
            </a:r>
            <a:r>
              <a:rPr lang="en-IE" dirty="0" err="1">
                <a:solidFill>
                  <a:schemeClr val="bg1">
                    <a:lumMod val="75000"/>
                  </a:schemeClr>
                </a:solidFill>
                <a:latin typeface="Menlo" panose="020B0609030804020204" pitchFamily="49" charset="0"/>
              </a:rPr>
              <a:t>data.csv</a:t>
            </a:r>
            <a:r>
              <a:rPr lang="en-IE" dirty="0">
                <a:solidFill>
                  <a:schemeClr val="bg1">
                    <a:lumMod val="75000"/>
                  </a:schemeClr>
                </a:solidFill>
                <a:latin typeface="Menlo" panose="020B0609030804020204" pitchFamily="49" charset="0"/>
              </a:rPr>
              <a:t>').then(data =&gt; {</a:t>
            </a:r>
          </a:p>
          <a:p>
            <a:pPr lvl="1"/>
            <a:r>
              <a:rPr lang="en-IE" dirty="0" err="1">
                <a:solidFill>
                  <a:schemeClr val="bg1">
                    <a:lumMod val="75000"/>
                  </a:schemeClr>
                </a:solidFill>
                <a:latin typeface="Menlo" panose="020B0609030804020204" pitchFamily="49" charset="0"/>
              </a:rPr>
              <a:t>data.map</a:t>
            </a:r>
            <a:r>
              <a:rPr lang="en-IE" dirty="0">
                <a:solidFill>
                  <a:schemeClr val="bg1">
                    <a:lumMod val="75000"/>
                  </a:schemeClr>
                </a:solidFill>
                <a:latin typeface="Menlo" panose="020B0609030804020204" pitchFamily="49" charset="0"/>
              </a:rPr>
              <a:t>(d =&gt; {</a:t>
            </a:r>
          </a:p>
          <a:p>
            <a:pPr lvl="2"/>
            <a:r>
              <a:rPr lang="en-IE" dirty="0" err="1">
                <a:solidFill>
                  <a:schemeClr val="bg1">
                    <a:lumMod val="75000"/>
                  </a:schemeClr>
                </a:solidFill>
                <a:latin typeface="Menlo" panose="020B0609030804020204" pitchFamily="49" charset="0"/>
              </a:rPr>
              <a:t>d.GDPpc</a:t>
            </a:r>
            <a:r>
              <a:rPr lang="en-IE" dirty="0">
                <a:solidFill>
                  <a:schemeClr val="bg1">
                    <a:lumMod val="75000"/>
                  </a:schemeClr>
                </a:solidFill>
                <a:latin typeface="Menlo" panose="020B0609030804020204" pitchFamily="49" charset="0"/>
              </a:rPr>
              <a:t> = +</a:t>
            </a:r>
            <a:r>
              <a:rPr lang="en-IE" dirty="0" err="1">
                <a:solidFill>
                  <a:schemeClr val="bg1">
                    <a:lumMod val="75000"/>
                  </a:schemeClr>
                </a:solidFill>
                <a:latin typeface="Menlo" panose="020B0609030804020204" pitchFamily="49" charset="0"/>
              </a:rPr>
              <a:t>d.GDPpc</a:t>
            </a:r>
            <a:endParaRPr lang="en-IE" dirty="0">
              <a:solidFill>
                <a:schemeClr val="bg1">
                  <a:lumMod val="75000"/>
                </a:schemeClr>
              </a:solidFill>
              <a:latin typeface="Menlo" panose="020B0609030804020204" pitchFamily="49" charset="0"/>
            </a:endParaRPr>
          </a:p>
          <a:p>
            <a:pPr lvl="2"/>
            <a:r>
              <a:rPr lang="en-IE" dirty="0" err="1">
                <a:solidFill>
                  <a:schemeClr val="bg1">
                    <a:lumMod val="75000"/>
                  </a:schemeClr>
                </a:solidFill>
                <a:latin typeface="Menlo" panose="020B0609030804020204" pitchFamily="49" charset="0"/>
              </a:rPr>
              <a:t>d.lifeExpectancy</a:t>
            </a:r>
            <a:r>
              <a:rPr lang="en-IE" dirty="0">
                <a:solidFill>
                  <a:schemeClr val="bg1">
                    <a:lumMod val="75000"/>
                  </a:schemeClr>
                </a:solidFill>
                <a:latin typeface="Menlo" panose="020B0609030804020204" pitchFamily="49" charset="0"/>
              </a:rPr>
              <a:t> = +</a:t>
            </a:r>
            <a:r>
              <a:rPr lang="en-IE" dirty="0" err="1">
                <a:solidFill>
                  <a:schemeClr val="bg1">
                    <a:lumMod val="75000"/>
                  </a:schemeClr>
                </a:solidFill>
                <a:latin typeface="Menlo" panose="020B0609030804020204" pitchFamily="49" charset="0"/>
              </a:rPr>
              <a:t>d.lifeExpectancy</a:t>
            </a:r>
            <a:endParaRPr lang="en-IE" dirty="0">
              <a:solidFill>
                <a:schemeClr val="bg1">
                  <a:lumMod val="75000"/>
                </a:schemeClr>
              </a:solidFill>
              <a:latin typeface="Menlo" panose="020B0609030804020204" pitchFamily="49" charset="0"/>
            </a:endParaRPr>
          </a:p>
          <a:p>
            <a:pPr lvl="2"/>
            <a:r>
              <a:rPr lang="en-IE" dirty="0" err="1">
                <a:solidFill>
                  <a:schemeClr val="bg1">
                    <a:lumMod val="75000"/>
                  </a:schemeClr>
                </a:solidFill>
                <a:latin typeface="Menlo" panose="020B0609030804020204" pitchFamily="49" charset="0"/>
              </a:rPr>
              <a:t>d.population</a:t>
            </a:r>
            <a:r>
              <a:rPr lang="en-IE" dirty="0">
                <a:solidFill>
                  <a:schemeClr val="bg1">
                    <a:lumMod val="75000"/>
                  </a:schemeClr>
                </a:solidFill>
                <a:latin typeface="Menlo" panose="020B0609030804020204" pitchFamily="49" charset="0"/>
              </a:rPr>
              <a:t> = +</a:t>
            </a:r>
            <a:r>
              <a:rPr lang="en-IE" dirty="0" err="1">
                <a:solidFill>
                  <a:schemeClr val="bg1">
                    <a:lumMod val="75000"/>
                  </a:schemeClr>
                </a:solidFill>
                <a:latin typeface="Menlo" panose="020B0609030804020204" pitchFamily="49" charset="0"/>
              </a:rPr>
              <a:t>d.population</a:t>
            </a:r>
            <a:endParaRPr lang="en-IE" dirty="0">
              <a:solidFill>
                <a:schemeClr val="bg1">
                  <a:lumMod val="75000"/>
                </a:schemeClr>
              </a:solidFill>
              <a:latin typeface="Menlo" panose="020B0609030804020204" pitchFamily="49" charset="0"/>
            </a:endParaRPr>
          </a:p>
          <a:p>
            <a:pPr lvl="1"/>
            <a:r>
              <a:rPr lang="en-IE" dirty="0">
                <a:solidFill>
                  <a:schemeClr val="bg1">
                    <a:lumMod val="75000"/>
                  </a:schemeClr>
                </a:solidFill>
                <a:latin typeface="Menlo" panose="020B0609030804020204" pitchFamily="49" charset="0"/>
              </a:rPr>
              <a:t>})</a:t>
            </a:r>
          </a:p>
          <a:p>
            <a:pPr lvl="1"/>
            <a:endParaRPr lang="en-IE" dirty="0">
              <a:solidFill>
                <a:schemeClr val="bg1">
                  <a:lumMod val="75000"/>
                </a:schemeClr>
              </a:solidFill>
              <a:latin typeface="Menlo" panose="020B0609030804020204" pitchFamily="49" charset="0"/>
            </a:endParaRPr>
          </a:p>
          <a:p>
            <a:pPr lvl="1"/>
            <a:r>
              <a:rPr lang="en-IE" dirty="0" err="1">
                <a:solidFill>
                  <a:schemeClr val="bg1">
                    <a:lumMod val="75000"/>
                  </a:schemeClr>
                </a:solidFill>
                <a:latin typeface="Menlo" panose="020B0609030804020204" pitchFamily="49" charset="0"/>
              </a:rPr>
              <a:t>x.domain</a:t>
            </a:r>
            <a:r>
              <a:rPr lang="en-IE" dirty="0">
                <a:solidFill>
                  <a:schemeClr val="bg1">
                    <a:lumMod val="75000"/>
                  </a:schemeClr>
                </a:solidFill>
                <a:latin typeface="Menlo" panose="020B0609030804020204" pitchFamily="49" charset="0"/>
              </a:rPr>
              <a:t>(d3.extent(</a:t>
            </a:r>
            <a:r>
              <a:rPr lang="en-IE" dirty="0" err="1">
                <a:solidFill>
                  <a:schemeClr val="bg1">
                    <a:lumMod val="75000"/>
                  </a:schemeClr>
                </a:solidFill>
                <a:latin typeface="Menlo" panose="020B0609030804020204" pitchFamily="49" charset="0"/>
              </a:rPr>
              <a:t>data.map</a:t>
            </a:r>
            <a:r>
              <a:rPr lang="en-IE" dirty="0">
                <a:solidFill>
                  <a:schemeClr val="bg1">
                    <a:lumMod val="75000"/>
                  </a:schemeClr>
                </a:solidFill>
                <a:latin typeface="Menlo" panose="020B0609030804020204" pitchFamily="49" charset="0"/>
              </a:rPr>
              <a:t>(d=&gt;</a:t>
            </a:r>
            <a:r>
              <a:rPr lang="en-IE" dirty="0" err="1">
                <a:solidFill>
                  <a:schemeClr val="bg1">
                    <a:lumMod val="75000"/>
                  </a:schemeClr>
                </a:solidFill>
                <a:latin typeface="Menlo" panose="020B0609030804020204" pitchFamily="49" charset="0"/>
              </a:rPr>
              <a:t>d.lifeExpectancy</a:t>
            </a:r>
            <a:r>
              <a:rPr lang="en-IE" dirty="0">
                <a:solidFill>
                  <a:schemeClr val="bg1">
                    <a:lumMod val="75000"/>
                  </a:schemeClr>
                </a:solidFill>
                <a:latin typeface="Menlo" panose="020B0609030804020204" pitchFamily="49" charset="0"/>
              </a:rPr>
              <a:t>)))</a:t>
            </a:r>
          </a:p>
          <a:p>
            <a:pPr lvl="1"/>
            <a:r>
              <a:rPr lang="en-IE" dirty="0" err="1">
                <a:solidFill>
                  <a:schemeClr val="bg1">
                    <a:lumMod val="75000"/>
                  </a:schemeClr>
                </a:solidFill>
                <a:latin typeface="Menlo" panose="020B0609030804020204" pitchFamily="49" charset="0"/>
              </a:rPr>
              <a:t>y.domain</a:t>
            </a:r>
            <a:r>
              <a:rPr lang="en-IE" dirty="0">
                <a:solidFill>
                  <a:schemeClr val="bg1">
                    <a:lumMod val="75000"/>
                  </a:schemeClr>
                </a:solidFill>
                <a:latin typeface="Menlo" panose="020B0609030804020204" pitchFamily="49" charset="0"/>
              </a:rPr>
              <a:t>(d3.extent(</a:t>
            </a:r>
            <a:r>
              <a:rPr lang="en-IE" dirty="0" err="1">
                <a:solidFill>
                  <a:schemeClr val="bg1">
                    <a:lumMod val="75000"/>
                  </a:schemeClr>
                </a:solidFill>
                <a:latin typeface="Menlo" panose="020B0609030804020204" pitchFamily="49" charset="0"/>
              </a:rPr>
              <a:t>data.map</a:t>
            </a:r>
            <a:r>
              <a:rPr lang="en-IE" dirty="0">
                <a:solidFill>
                  <a:schemeClr val="bg1">
                    <a:lumMod val="75000"/>
                  </a:schemeClr>
                </a:solidFill>
                <a:latin typeface="Menlo" panose="020B0609030804020204" pitchFamily="49" charset="0"/>
              </a:rPr>
              <a:t>(d=&gt;</a:t>
            </a:r>
            <a:r>
              <a:rPr lang="en-IE" dirty="0" err="1">
                <a:solidFill>
                  <a:schemeClr val="bg1">
                    <a:lumMod val="75000"/>
                  </a:schemeClr>
                </a:solidFill>
                <a:latin typeface="Menlo" panose="020B0609030804020204" pitchFamily="49" charset="0"/>
              </a:rPr>
              <a:t>d.GDPpc</a:t>
            </a:r>
            <a:r>
              <a:rPr lang="en-IE" dirty="0">
                <a:solidFill>
                  <a:schemeClr val="bg1">
                    <a:lumMod val="75000"/>
                  </a:schemeClr>
                </a:solidFill>
                <a:latin typeface="Menlo" panose="020B0609030804020204" pitchFamily="49" charset="0"/>
              </a:rPr>
              <a:t>)))</a:t>
            </a:r>
          </a:p>
          <a:p>
            <a:pPr lvl="1"/>
            <a:r>
              <a:rPr lang="en-IE" dirty="0" err="1">
                <a:solidFill>
                  <a:schemeClr val="bg1">
                    <a:lumMod val="75000"/>
                  </a:schemeClr>
                </a:solidFill>
                <a:latin typeface="Menlo" panose="020B0609030804020204" pitchFamily="49" charset="0"/>
              </a:rPr>
              <a:t>z.domain</a:t>
            </a:r>
            <a:r>
              <a:rPr lang="en-IE" dirty="0">
                <a:solidFill>
                  <a:schemeClr val="bg1">
                    <a:lumMod val="75000"/>
                  </a:schemeClr>
                </a:solidFill>
                <a:latin typeface="Menlo" panose="020B0609030804020204" pitchFamily="49" charset="0"/>
              </a:rPr>
              <a:t>(d3.extent(</a:t>
            </a:r>
            <a:r>
              <a:rPr lang="en-IE" dirty="0" err="1">
                <a:solidFill>
                  <a:schemeClr val="bg1">
                    <a:lumMod val="75000"/>
                  </a:schemeClr>
                </a:solidFill>
                <a:latin typeface="Menlo" panose="020B0609030804020204" pitchFamily="49" charset="0"/>
              </a:rPr>
              <a:t>data.map</a:t>
            </a:r>
            <a:r>
              <a:rPr lang="en-IE" dirty="0">
                <a:solidFill>
                  <a:schemeClr val="bg1">
                    <a:lumMod val="75000"/>
                  </a:schemeClr>
                </a:solidFill>
                <a:latin typeface="Menlo" panose="020B0609030804020204" pitchFamily="49" charset="0"/>
              </a:rPr>
              <a:t>(d=&gt;</a:t>
            </a:r>
            <a:r>
              <a:rPr lang="en-IE" dirty="0" err="1">
                <a:solidFill>
                  <a:schemeClr val="bg1">
                    <a:lumMod val="75000"/>
                  </a:schemeClr>
                </a:solidFill>
                <a:latin typeface="Menlo" panose="020B0609030804020204" pitchFamily="49" charset="0"/>
              </a:rPr>
              <a:t>d.population</a:t>
            </a:r>
            <a:r>
              <a:rPr lang="en-IE" dirty="0">
                <a:solidFill>
                  <a:schemeClr val="bg1">
                    <a:lumMod val="75000"/>
                  </a:schemeClr>
                </a:solidFill>
                <a:latin typeface="Menlo" panose="020B0609030804020204" pitchFamily="49" charset="0"/>
              </a:rPr>
              <a:t>)))</a:t>
            </a:r>
          </a:p>
          <a:p>
            <a:pPr lvl="1"/>
            <a:br>
              <a:rPr lang="en-IE" dirty="0">
                <a:solidFill>
                  <a:srgbClr val="000000"/>
                </a:solidFill>
                <a:latin typeface="Menlo" panose="020B0609030804020204" pitchFamily="49" charset="0"/>
              </a:rPr>
            </a:br>
            <a:r>
              <a:rPr lang="en-IE" dirty="0" err="1">
                <a:solidFill>
                  <a:srgbClr val="001080"/>
                </a:solidFill>
                <a:latin typeface="Menlo" panose="020B0609030804020204" pitchFamily="49" charset="0"/>
              </a:rPr>
              <a:t>xAxisGroup</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call</a:t>
            </a:r>
            <a:r>
              <a:rPr lang="en-IE" dirty="0">
                <a:solidFill>
                  <a:srgbClr val="000000"/>
                </a:solidFill>
                <a:latin typeface="Menlo" panose="020B0609030804020204" pitchFamily="49" charset="0"/>
              </a:rPr>
              <a:t>(</a:t>
            </a:r>
            <a:r>
              <a:rPr lang="en-IE" dirty="0" err="1">
                <a:solidFill>
                  <a:srgbClr val="001080"/>
                </a:solidFill>
                <a:latin typeface="Menlo" panose="020B0609030804020204" pitchFamily="49" charset="0"/>
              </a:rPr>
              <a:t>xAxis</a:t>
            </a:r>
            <a:r>
              <a:rPr lang="en-IE" dirty="0">
                <a:solidFill>
                  <a:srgbClr val="000000"/>
                </a:solidFill>
                <a:latin typeface="Menlo" panose="020B0609030804020204" pitchFamily="49" charset="0"/>
              </a:rPr>
              <a:t>)</a:t>
            </a:r>
          </a:p>
          <a:p>
            <a:pPr lvl="1"/>
            <a:r>
              <a:rPr lang="en-IE" dirty="0" err="1">
                <a:solidFill>
                  <a:srgbClr val="001080"/>
                </a:solidFill>
                <a:latin typeface="Menlo" panose="020B0609030804020204" pitchFamily="49" charset="0"/>
              </a:rPr>
              <a:t>yAxisGroup</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call</a:t>
            </a:r>
            <a:r>
              <a:rPr lang="en-IE" dirty="0">
                <a:solidFill>
                  <a:srgbClr val="000000"/>
                </a:solidFill>
                <a:latin typeface="Menlo" panose="020B0609030804020204" pitchFamily="49" charset="0"/>
              </a:rPr>
              <a:t>(</a:t>
            </a:r>
            <a:r>
              <a:rPr lang="en-IE" dirty="0" err="1">
                <a:solidFill>
                  <a:srgbClr val="001080"/>
                </a:solidFill>
                <a:latin typeface="Menlo" panose="020B0609030804020204" pitchFamily="49" charset="0"/>
              </a:rPr>
              <a:t>yAxis</a:t>
            </a:r>
            <a:r>
              <a:rPr lang="en-IE" dirty="0">
                <a:solidFill>
                  <a:srgbClr val="000000"/>
                </a:solidFill>
                <a:latin typeface="Menlo" panose="020B0609030804020204" pitchFamily="49" charset="0"/>
              </a:rPr>
              <a:t>)</a:t>
            </a:r>
          </a:p>
          <a:p>
            <a:pPr lvl="1"/>
            <a:br>
              <a:rPr lang="en-IE" dirty="0">
                <a:solidFill>
                  <a:srgbClr val="000000"/>
                </a:solidFill>
                <a:latin typeface="Menlo" panose="020B0609030804020204" pitchFamily="49" charset="0"/>
              </a:rPr>
            </a:br>
            <a:r>
              <a:rPr lang="en-IE" dirty="0">
                <a:solidFill>
                  <a:schemeClr val="bg1">
                    <a:lumMod val="75000"/>
                  </a:schemeClr>
                </a:solidFill>
                <a:latin typeface="Menlo" panose="020B0609030804020204" pitchFamily="49" charset="0"/>
              </a:rPr>
              <a:t>// data binding:</a:t>
            </a:r>
          </a:p>
          <a:p>
            <a:pPr lvl="1"/>
            <a:r>
              <a:rPr lang="en-IE" dirty="0">
                <a:solidFill>
                  <a:schemeClr val="bg1">
                    <a:lumMod val="75000"/>
                  </a:schemeClr>
                </a:solidFill>
                <a:latin typeface="Menlo" panose="020B0609030804020204" pitchFamily="49" charset="0"/>
              </a:rPr>
              <a:t>let elements = </a:t>
            </a:r>
            <a:r>
              <a:rPr lang="en-IE" dirty="0" err="1">
                <a:solidFill>
                  <a:schemeClr val="bg1">
                    <a:lumMod val="75000"/>
                  </a:schemeClr>
                </a:solidFill>
                <a:latin typeface="Menlo" panose="020B0609030804020204" pitchFamily="49" charset="0"/>
              </a:rPr>
              <a:t>elementGroup.selectAll</a:t>
            </a:r>
            <a:r>
              <a:rPr lang="en-IE" dirty="0">
                <a:solidFill>
                  <a:schemeClr val="bg1">
                    <a:lumMod val="75000"/>
                  </a:schemeClr>
                </a:solidFill>
                <a:latin typeface="Menlo" panose="020B0609030804020204" pitchFamily="49" charset="0"/>
              </a:rPr>
              <a:t>('.country').data(data)</a:t>
            </a:r>
          </a:p>
          <a:p>
            <a:pPr lvl="1"/>
            <a:r>
              <a:rPr lang="en-IE" dirty="0" err="1">
                <a:solidFill>
                  <a:schemeClr val="bg1">
                    <a:lumMod val="75000"/>
                  </a:schemeClr>
                </a:solidFill>
                <a:latin typeface="Menlo" panose="020B0609030804020204" pitchFamily="49" charset="0"/>
              </a:rPr>
              <a:t>elements.enter</a:t>
            </a:r>
            <a:r>
              <a:rPr lang="en-IE" dirty="0">
                <a:solidFill>
                  <a:schemeClr val="bg1">
                    <a:lumMod val="75000"/>
                  </a:schemeClr>
                </a:solidFill>
                <a:latin typeface="Menlo" panose="020B0609030804020204" pitchFamily="49" charset="0"/>
              </a:rPr>
              <a:t>().call(</a:t>
            </a:r>
            <a:r>
              <a:rPr lang="en-IE" dirty="0" err="1">
                <a:solidFill>
                  <a:schemeClr val="bg1">
                    <a:lumMod val="75000"/>
                  </a:schemeClr>
                </a:solidFill>
                <a:latin typeface="Menlo" panose="020B0609030804020204" pitchFamily="49" charset="0"/>
              </a:rPr>
              <a:t>drawCircles</a:t>
            </a:r>
            <a:r>
              <a:rPr lang="en-IE" dirty="0">
                <a:solidFill>
                  <a:schemeClr val="bg1">
                    <a:lumMod val="75000"/>
                  </a:schemeClr>
                </a:solidFill>
                <a:latin typeface="Menlo" panose="020B0609030804020204" pitchFamily="49" charset="0"/>
              </a:rPr>
              <a:t>)</a:t>
            </a:r>
          </a:p>
          <a:p>
            <a:br>
              <a:rPr lang="en-IE" dirty="0">
                <a:solidFill>
                  <a:schemeClr val="bg1">
                    <a:lumMod val="75000"/>
                  </a:schemeClr>
                </a:solidFill>
                <a:latin typeface="Menlo" panose="020B0609030804020204" pitchFamily="49" charset="0"/>
              </a:rPr>
            </a:br>
            <a:r>
              <a:rPr lang="en-IE" dirty="0">
                <a:solidFill>
                  <a:srgbClr val="000000"/>
                </a:solidFill>
                <a:latin typeface="Menlo" panose="020B0609030804020204" pitchFamily="49" charset="0"/>
              </a:rPr>
              <a:t>})</a:t>
            </a:r>
            <a:endParaRPr lang="en-IE" b="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22993964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A122CD-F50F-BC47-B172-5492F5A4E7DD}"/>
              </a:ext>
            </a:extLst>
          </p:cNvPr>
          <p:cNvSpPr/>
          <p:nvPr/>
        </p:nvSpPr>
        <p:spPr>
          <a:xfrm>
            <a:off x="0" y="0"/>
            <a:ext cx="4054415" cy="6858000"/>
          </a:xfrm>
          <a:prstGeom prst="rect">
            <a:avLst/>
          </a:pr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 name="TextBox 4">
            <a:extLst>
              <a:ext uri="{FF2B5EF4-FFF2-40B4-BE49-F238E27FC236}">
                <a16:creationId xmlns:a16="http://schemas.microsoft.com/office/drawing/2014/main" id="{E6D1C967-E3AA-0447-8ACF-B09FB461E1D3}"/>
              </a:ext>
            </a:extLst>
          </p:cNvPr>
          <p:cNvSpPr txBox="1"/>
          <p:nvPr/>
        </p:nvSpPr>
        <p:spPr>
          <a:xfrm>
            <a:off x="715820" y="1028343"/>
            <a:ext cx="2622431" cy="5078313"/>
          </a:xfrm>
          <a:prstGeom prst="rect">
            <a:avLst/>
          </a:prstGeom>
          <a:noFill/>
        </p:spPr>
        <p:txBody>
          <a:bodyPr wrap="square" rtlCol="0">
            <a:spAutoFit/>
          </a:bodyPr>
          <a:lstStyle/>
          <a:p>
            <a:r>
              <a:rPr lang="en-IE" b="1" dirty="0" err="1">
                <a:solidFill>
                  <a:schemeClr val="bg1">
                    <a:lumMod val="75000"/>
                  </a:schemeClr>
                </a:solidFill>
              </a:rPr>
              <a:t>Bloque</a:t>
            </a:r>
            <a:r>
              <a:rPr lang="en-IE" b="1" dirty="0">
                <a:solidFill>
                  <a:schemeClr val="bg1">
                    <a:lumMod val="75000"/>
                  </a:schemeClr>
                </a:solidFill>
              </a:rPr>
              <a:t> 1:</a:t>
            </a:r>
          </a:p>
          <a:p>
            <a:pPr lvl="0"/>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Constantes</a:t>
            </a:r>
            <a:endParaRPr lang="en-IE" dirty="0">
              <a:solidFill>
                <a:schemeClr val="bg1">
                  <a:lumMod val="75000"/>
                </a:schemeClr>
              </a:solidFill>
            </a:endParaRPr>
          </a:p>
          <a:p>
            <a:r>
              <a:rPr lang="en-US" dirty="0" err="1">
                <a:solidFill>
                  <a:schemeClr val="bg1">
                    <a:lumMod val="75000"/>
                  </a:schemeClr>
                </a:solidFill>
              </a:rPr>
              <a:t>Declarar</a:t>
            </a:r>
            <a:r>
              <a:rPr lang="en-US" dirty="0">
                <a:solidFill>
                  <a:schemeClr val="bg1">
                    <a:lumMod val="75000"/>
                  </a:schemeClr>
                </a:solidFill>
              </a:rPr>
              <a:t> el </a:t>
            </a:r>
            <a:r>
              <a:rPr lang="en-US" dirty="0" err="1">
                <a:solidFill>
                  <a:schemeClr val="bg1">
                    <a:lumMod val="75000"/>
                  </a:schemeClr>
                </a:solidFill>
              </a:rPr>
              <a:t>svg</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escala</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ejes</a:t>
            </a:r>
            <a:endParaRPr lang="en-IE" dirty="0">
              <a:solidFill>
                <a:schemeClr val="bg1">
                  <a:lumMod val="75000"/>
                </a:schemeClr>
              </a:solidFill>
            </a:endParaRPr>
          </a:p>
          <a:p>
            <a:pPr lvl="0"/>
            <a:r>
              <a:rPr lang="en-US" dirty="0">
                <a:solidFill>
                  <a:schemeClr val="bg1">
                    <a:lumMod val="75000"/>
                  </a:schemeClr>
                </a:solidFill>
              </a:rPr>
              <a:t>Tooltip</a:t>
            </a:r>
            <a:endParaRPr lang="en-IE" dirty="0">
              <a:solidFill>
                <a:schemeClr val="bg1">
                  <a:lumMod val="75000"/>
                </a:schemeClr>
              </a:solidFill>
            </a:endParaRPr>
          </a:p>
          <a:p>
            <a:r>
              <a:rPr lang="en-US" dirty="0">
                <a:solidFill>
                  <a:schemeClr val="bg1">
                    <a:lumMod val="75000"/>
                  </a:schemeClr>
                </a:solidFill>
              </a:rPr>
              <a:t> </a:t>
            </a:r>
            <a:endParaRPr lang="en-IE" dirty="0">
              <a:solidFill>
                <a:schemeClr val="bg1">
                  <a:lumMod val="75000"/>
                </a:schemeClr>
              </a:solidFill>
            </a:endParaRPr>
          </a:p>
          <a:p>
            <a:r>
              <a:rPr lang="en-GB" b="1" dirty="0" err="1"/>
              <a:t>Bloque</a:t>
            </a:r>
            <a:r>
              <a:rPr lang="en-GB" b="1" dirty="0"/>
              <a:t> 2: data call</a:t>
            </a:r>
            <a:endParaRPr lang="en-IE" b="1" dirty="0"/>
          </a:p>
          <a:p>
            <a:pPr lvl="0"/>
            <a:r>
              <a:rPr lang="en-IE" dirty="0" err="1">
                <a:solidFill>
                  <a:schemeClr val="bg1">
                    <a:lumMod val="75000"/>
                  </a:schemeClr>
                </a:solidFill>
              </a:rPr>
              <a:t>Formato</a:t>
            </a:r>
            <a:r>
              <a:rPr lang="en-IE" dirty="0">
                <a:solidFill>
                  <a:schemeClr val="bg1">
                    <a:lumMod val="75000"/>
                  </a:schemeClr>
                </a:solidFill>
              </a:rPr>
              <a:t> de </a:t>
            </a:r>
            <a:r>
              <a:rPr lang="en-IE" dirty="0" err="1">
                <a:solidFill>
                  <a:schemeClr val="bg1">
                    <a:lumMod val="75000"/>
                  </a:schemeClr>
                </a:solidFill>
              </a:rPr>
              <a:t>datos</a:t>
            </a:r>
            <a:endParaRPr lang="en-IE" dirty="0">
              <a:solidFill>
                <a:schemeClr val="bg1">
                  <a:lumMod val="75000"/>
                </a:schemeClr>
              </a:solidFill>
            </a:endParaRPr>
          </a:p>
          <a:p>
            <a:pPr lvl="0"/>
            <a:r>
              <a:rPr lang="en-IE" dirty="0" err="1">
                <a:solidFill>
                  <a:schemeClr val="bg1">
                    <a:lumMod val="75000"/>
                  </a:schemeClr>
                </a:solidFill>
              </a:rPr>
              <a:t>Añadir</a:t>
            </a:r>
            <a:r>
              <a:rPr lang="en-IE" dirty="0">
                <a:solidFill>
                  <a:schemeClr val="bg1">
                    <a:lumMod val="75000"/>
                  </a:schemeClr>
                </a:solidFill>
              </a:rPr>
              <a:t> el </a:t>
            </a:r>
            <a:r>
              <a:rPr lang="en-IE" dirty="0" err="1">
                <a:solidFill>
                  <a:schemeClr val="bg1">
                    <a:lumMod val="75000"/>
                  </a:schemeClr>
                </a:solidFill>
              </a:rPr>
              <a:t>dominio</a:t>
            </a:r>
            <a:r>
              <a:rPr lang="en-IE" dirty="0">
                <a:solidFill>
                  <a:schemeClr val="bg1">
                    <a:lumMod val="75000"/>
                  </a:schemeClr>
                </a:solidFill>
              </a:rPr>
              <a:t> a la </a:t>
            </a:r>
            <a:r>
              <a:rPr lang="en-IE" dirty="0" err="1">
                <a:solidFill>
                  <a:schemeClr val="bg1">
                    <a:lumMod val="75000"/>
                  </a:schemeClr>
                </a:solidFill>
              </a:rPr>
              <a:t>escala</a:t>
            </a:r>
            <a:endParaRPr lang="en-IE" dirty="0">
              <a:solidFill>
                <a:schemeClr val="bg1">
                  <a:lumMod val="75000"/>
                </a:schemeClr>
              </a:solidFill>
            </a:endParaRPr>
          </a:p>
          <a:p>
            <a:pPr lvl="0"/>
            <a:r>
              <a:rPr lang="en-IE" dirty="0" err="1">
                <a:solidFill>
                  <a:schemeClr val="bg1">
                    <a:lumMod val="75000"/>
                  </a:schemeClr>
                </a:solidFill>
              </a:rPr>
              <a:t>Llamar</a:t>
            </a:r>
            <a:r>
              <a:rPr lang="en-IE" dirty="0">
                <a:solidFill>
                  <a:schemeClr val="bg1">
                    <a:lumMod val="75000"/>
                  </a:schemeClr>
                </a:solidFill>
              </a:rPr>
              <a:t> a los </a:t>
            </a:r>
            <a:r>
              <a:rPr lang="en-IE" dirty="0" err="1">
                <a:solidFill>
                  <a:schemeClr val="bg1">
                    <a:lumMod val="75000"/>
                  </a:schemeClr>
                </a:solidFill>
              </a:rPr>
              <a:t>ejes</a:t>
            </a:r>
            <a:endParaRPr lang="en-IE" dirty="0">
              <a:solidFill>
                <a:schemeClr val="bg1">
                  <a:lumMod val="75000"/>
                </a:schemeClr>
              </a:solidFill>
            </a:endParaRPr>
          </a:p>
          <a:p>
            <a:pPr lvl="0"/>
            <a:r>
              <a:rPr lang="en-GB" dirty="0"/>
              <a:t>Data binding </a:t>
            </a:r>
            <a:endParaRPr lang="en-IE" dirty="0"/>
          </a:p>
          <a:p>
            <a:pPr lvl="0"/>
            <a:r>
              <a:rPr lang="en-IE" dirty="0" err="1">
                <a:solidFill>
                  <a:schemeClr val="bg1">
                    <a:lumMod val="75000"/>
                  </a:schemeClr>
                </a:solidFill>
              </a:rPr>
              <a:t>Patrón</a:t>
            </a:r>
            <a:r>
              <a:rPr lang="en-IE" dirty="0">
                <a:solidFill>
                  <a:schemeClr val="bg1">
                    <a:lumMod val="75000"/>
                  </a:schemeClr>
                </a:solidFill>
              </a:rPr>
              <a:t> de </a:t>
            </a:r>
            <a:r>
              <a:rPr lang="en-IE" dirty="0" err="1">
                <a:solidFill>
                  <a:schemeClr val="bg1">
                    <a:lumMod val="75000"/>
                  </a:schemeClr>
                </a:solidFill>
              </a:rPr>
              <a:t>actualización</a:t>
            </a:r>
            <a:endParaRPr lang="en-IE" dirty="0">
              <a:solidFill>
                <a:schemeClr val="bg1">
                  <a:lumMod val="75000"/>
                </a:schemeClr>
              </a:solidFill>
            </a:endParaRPr>
          </a:p>
          <a:p>
            <a:r>
              <a:rPr lang="en-GB"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3:</a:t>
            </a:r>
            <a:endParaRPr lang="en-IE" b="1" dirty="0">
              <a:solidFill>
                <a:schemeClr val="bg1">
                  <a:lumMod val="75000"/>
                </a:schemeClr>
              </a:solidFill>
            </a:endParaRPr>
          </a:p>
          <a:p>
            <a:pPr lvl="0"/>
            <a:r>
              <a:rPr lang="en-IE" dirty="0" err="1">
                <a:solidFill>
                  <a:schemeClr val="bg1">
                    <a:lumMod val="75000"/>
                  </a:schemeClr>
                </a:solidFill>
              </a:rPr>
              <a:t>Definición</a:t>
            </a:r>
            <a:r>
              <a:rPr lang="en-IE" dirty="0">
                <a:solidFill>
                  <a:schemeClr val="bg1">
                    <a:lumMod val="75000"/>
                  </a:schemeClr>
                </a:solidFill>
              </a:rPr>
              <a:t> de </a:t>
            </a:r>
            <a:r>
              <a:rPr lang="en-IE" dirty="0" err="1">
                <a:solidFill>
                  <a:schemeClr val="bg1">
                    <a:lumMod val="75000"/>
                  </a:schemeClr>
                </a:solidFill>
              </a:rPr>
              <a:t>funciones</a:t>
            </a:r>
            <a:endParaRPr lang="en-IE" dirty="0">
              <a:solidFill>
                <a:schemeClr val="bg1">
                  <a:lumMod val="75000"/>
                </a:schemeClr>
              </a:solidFill>
            </a:endParaRPr>
          </a:p>
          <a:p>
            <a:endParaRPr lang="es-ES_tradnl" dirty="0"/>
          </a:p>
        </p:txBody>
      </p:sp>
      <p:sp>
        <p:nvSpPr>
          <p:cNvPr id="6" name="Rectangle 5">
            <a:extLst>
              <a:ext uri="{FF2B5EF4-FFF2-40B4-BE49-F238E27FC236}">
                <a16:creationId xmlns:a16="http://schemas.microsoft.com/office/drawing/2014/main" id="{6018F189-BD47-FB4A-AE1A-6866CA8D8328}"/>
              </a:ext>
            </a:extLst>
          </p:cNvPr>
          <p:cNvSpPr/>
          <p:nvPr/>
        </p:nvSpPr>
        <p:spPr>
          <a:xfrm>
            <a:off x="4054071" y="474345"/>
            <a:ext cx="8013239" cy="5909310"/>
          </a:xfrm>
          <a:prstGeom prst="rect">
            <a:avLst/>
          </a:prstGeom>
        </p:spPr>
        <p:txBody>
          <a:bodyPr wrap="square">
            <a:spAutoFit/>
          </a:bodyPr>
          <a:lstStyle/>
          <a:p>
            <a:r>
              <a:rPr lang="en-IE" dirty="0">
                <a:solidFill>
                  <a:schemeClr val="bg1">
                    <a:lumMod val="75000"/>
                  </a:schemeClr>
                </a:solidFill>
                <a:latin typeface="Menlo" panose="020B0609030804020204" pitchFamily="49" charset="0"/>
              </a:rPr>
              <a:t>// data</a:t>
            </a:r>
          </a:p>
          <a:p>
            <a:r>
              <a:rPr lang="en-IE" dirty="0">
                <a:solidFill>
                  <a:schemeClr val="bg1">
                    <a:lumMod val="75000"/>
                  </a:schemeClr>
                </a:solidFill>
                <a:latin typeface="Menlo" panose="020B0609030804020204" pitchFamily="49" charset="0"/>
              </a:rPr>
              <a:t>d3.csv('</a:t>
            </a:r>
            <a:r>
              <a:rPr lang="en-IE" dirty="0" err="1">
                <a:solidFill>
                  <a:schemeClr val="bg1">
                    <a:lumMod val="75000"/>
                  </a:schemeClr>
                </a:solidFill>
                <a:latin typeface="Menlo" panose="020B0609030804020204" pitchFamily="49" charset="0"/>
              </a:rPr>
              <a:t>data.csv</a:t>
            </a:r>
            <a:r>
              <a:rPr lang="en-IE" dirty="0">
                <a:solidFill>
                  <a:schemeClr val="bg1">
                    <a:lumMod val="75000"/>
                  </a:schemeClr>
                </a:solidFill>
                <a:latin typeface="Menlo" panose="020B0609030804020204" pitchFamily="49" charset="0"/>
              </a:rPr>
              <a:t>').then(data =&gt; {</a:t>
            </a:r>
          </a:p>
          <a:p>
            <a:pPr lvl="1"/>
            <a:r>
              <a:rPr lang="en-IE" dirty="0" err="1">
                <a:solidFill>
                  <a:schemeClr val="bg1">
                    <a:lumMod val="75000"/>
                  </a:schemeClr>
                </a:solidFill>
                <a:latin typeface="Menlo" panose="020B0609030804020204" pitchFamily="49" charset="0"/>
              </a:rPr>
              <a:t>data.map</a:t>
            </a:r>
            <a:r>
              <a:rPr lang="en-IE" dirty="0">
                <a:solidFill>
                  <a:schemeClr val="bg1">
                    <a:lumMod val="75000"/>
                  </a:schemeClr>
                </a:solidFill>
                <a:latin typeface="Menlo" panose="020B0609030804020204" pitchFamily="49" charset="0"/>
              </a:rPr>
              <a:t>(d =&gt; {</a:t>
            </a:r>
          </a:p>
          <a:p>
            <a:pPr lvl="2"/>
            <a:r>
              <a:rPr lang="en-IE" dirty="0" err="1">
                <a:solidFill>
                  <a:schemeClr val="bg1">
                    <a:lumMod val="75000"/>
                  </a:schemeClr>
                </a:solidFill>
                <a:latin typeface="Menlo" panose="020B0609030804020204" pitchFamily="49" charset="0"/>
              </a:rPr>
              <a:t>d.GDPpc</a:t>
            </a:r>
            <a:r>
              <a:rPr lang="en-IE" dirty="0">
                <a:solidFill>
                  <a:schemeClr val="bg1">
                    <a:lumMod val="75000"/>
                  </a:schemeClr>
                </a:solidFill>
                <a:latin typeface="Menlo" panose="020B0609030804020204" pitchFamily="49" charset="0"/>
              </a:rPr>
              <a:t> = +</a:t>
            </a:r>
            <a:r>
              <a:rPr lang="en-IE" dirty="0" err="1">
                <a:solidFill>
                  <a:schemeClr val="bg1">
                    <a:lumMod val="75000"/>
                  </a:schemeClr>
                </a:solidFill>
                <a:latin typeface="Menlo" panose="020B0609030804020204" pitchFamily="49" charset="0"/>
              </a:rPr>
              <a:t>d.GDPpc</a:t>
            </a:r>
            <a:endParaRPr lang="en-IE" dirty="0">
              <a:solidFill>
                <a:schemeClr val="bg1">
                  <a:lumMod val="75000"/>
                </a:schemeClr>
              </a:solidFill>
              <a:latin typeface="Menlo" panose="020B0609030804020204" pitchFamily="49" charset="0"/>
            </a:endParaRPr>
          </a:p>
          <a:p>
            <a:pPr lvl="2"/>
            <a:r>
              <a:rPr lang="en-IE" dirty="0" err="1">
                <a:solidFill>
                  <a:schemeClr val="bg1">
                    <a:lumMod val="75000"/>
                  </a:schemeClr>
                </a:solidFill>
                <a:latin typeface="Menlo" panose="020B0609030804020204" pitchFamily="49" charset="0"/>
              </a:rPr>
              <a:t>d.lifeExpectancy</a:t>
            </a:r>
            <a:r>
              <a:rPr lang="en-IE" dirty="0">
                <a:solidFill>
                  <a:schemeClr val="bg1">
                    <a:lumMod val="75000"/>
                  </a:schemeClr>
                </a:solidFill>
                <a:latin typeface="Menlo" panose="020B0609030804020204" pitchFamily="49" charset="0"/>
              </a:rPr>
              <a:t> = +</a:t>
            </a:r>
            <a:r>
              <a:rPr lang="en-IE" dirty="0" err="1">
                <a:solidFill>
                  <a:schemeClr val="bg1">
                    <a:lumMod val="75000"/>
                  </a:schemeClr>
                </a:solidFill>
                <a:latin typeface="Menlo" panose="020B0609030804020204" pitchFamily="49" charset="0"/>
              </a:rPr>
              <a:t>d.lifeExpectancy</a:t>
            </a:r>
            <a:endParaRPr lang="en-IE" dirty="0">
              <a:solidFill>
                <a:schemeClr val="bg1">
                  <a:lumMod val="75000"/>
                </a:schemeClr>
              </a:solidFill>
              <a:latin typeface="Menlo" panose="020B0609030804020204" pitchFamily="49" charset="0"/>
            </a:endParaRPr>
          </a:p>
          <a:p>
            <a:pPr lvl="2"/>
            <a:r>
              <a:rPr lang="en-IE" dirty="0" err="1">
                <a:solidFill>
                  <a:schemeClr val="bg1">
                    <a:lumMod val="75000"/>
                  </a:schemeClr>
                </a:solidFill>
                <a:latin typeface="Menlo" panose="020B0609030804020204" pitchFamily="49" charset="0"/>
              </a:rPr>
              <a:t>d.population</a:t>
            </a:r>
            <a:r>
              <a:rPr lang="en-IE" dirty="0">
                <a:solidFill>
                  <a:schemeClr val="bg1">
                    <a:lumMod val="75000"/>
                  </a:schemeClr>
                </a:solidFill>
                <a:latin typeface="Menlo" panose="020B0609030804020204" pitchFamily="49" charset="0"/>
              </a:rPr>
              <a:t> = +</a:t>
            </a:r>
            <a:r>
              <a:rPr lang="en-IE" dirty="0" err="1">
                <a:solidFill>
                  <a:schemeClr val="bg1">
                    <a:lumMod val="75000"/>
                  </a:schemeClr>
                </a:solidFill>
                <a:latin typeface="Menlo" panose="020B0609030804020204" pitchFamily="49" charset="0"/>
              </a:rPr>
              <a:t>d.population</a:t>
            </a:r>
            <a:endParaRPr lang="en-IE" dirty="0">
              <a:solidFill>
                <a:schemeClr val="bg1">
                  <a:lumMod val="75000"/>
                </a:schemeClr>
              </a:solidFill>
              <a:latin typeface="Menlo" panose="020B0609030804020204" pitchFamily="49" charset="0"/>
            </a:endParaRPr>
          </a:p>
          <a:p>
            <a:pPr lvl="1"/>
            <a:r>
              <a:rPr lang="en-IE" dirty="0">
                <a:solidFill>
                  <a:schemeClr val="bg1">
                    <a:lumMod val="75000"/>
                  </a:schemeClr>
                </a:solidFill>
                <a:latin typeface="Menlo" panose="020B0609030804020204" pitchFamily="49" charset="0"/>
              </a:rPr>
              <a:t>})</a:t>
            </a:r>
          </a:p>
          <a:p>
            <a:pPr lvl="1"/>
            <a:endParaRPr lang="en-IE" dirty="0">
              <a:solidFill>
                <a:schemeClr val="bg1">
                  <a:lumMod val="75000"/>
                </a:schemeClr>
              </a:solidFill>
              <a:latin typeface="Menlo" panose="020B0609030804020204" pitchFamily="49" charset="0"/>
            </a:endParaRPr>
          </a:p>
          <a:p>
            <a:pPr lvl="1"/>
            <a:r>
              <a:rPr lang="en-IE" dirty="0" err="1">
                <a:solidFill>
                  <a:schemeClr val="bg1">
                    <a:lumMod val="75000"/>
                  </a:schemeClr>
                </a:solidFill>
                <a:latin typeface="Menlo" panose="020B0609030804020204" pitchFamily="49" charset="0"/>
              </a:rPr>
              <a:t>x.domain</a:t>
            </a:r>
            <a:r>
              <a:rPr lang="en-IE" dirty="0">
                <a:solidFill>
                  <a:schemeClr val="bg1">
                    <a:lumMod val="75000"/>
                  </a:schemeClr>
                </a:solidFill>
                <a:latin typeface="Menlo" panose="020B0609030804020204" pitchFamily="49" charset="0"/>
              </a:rPr>
              <a:t>(d3.extent(</a:t>
            </a:r>
            <a:r>
              <a:rPr lang="en-IE" dirty="0" err="1">
                <a:solidFill>
                  <a:schemeClr val="bg1">
                    <a:lumMod val="75000"/>
                  </a:schemeClr>
                </a:solidFill>
                <a:latin typeface="Menlo" panose="020B0609030804020204" pitchFamily="49" charset="0"/>
              </a:rPr>
              <a:t>data.map</a:t>
            </a:r>
            <a:r>
              <a:rPr lang="en-IE" dirty="0">
                <a:solidFill>
                  <a:schemeClr val="bg1">
                    <a:lumMod val="75000"/>
                  </a:schemeClr>
                </a:solidFill>
                <a:latin typeface="Menlo" panose="020B0609030804020204" pitchFamily="49" charset="0"/>
              </a:rPr>
              <a:t>(d=&gt;</a:t>
            </a:r>
            <a:r>
              <a:rPr lang="en-IE" dirty="0" err="1">
                <a:solidFill>
                  <a:schemeClr val="bg1">
                    <a:lumMod val="75000"/>
                  </a:schemeClr>
                </a:solidFill>
                <a:latin typeface="Menlo" panose="020B0609030804020204" pitchFamily="49" charset="0"/>
              </a:rPr>
              <a:t>d.lifeExpectancy</a:t>
            </a:r>
            <a:r>
              <a:rPr lang="en-IE" dirty="0">
                <a:solidFill>
                  <a:schemeClr val="bg1">
                    <a:lumMod val="75000"/>
                  </a:schemeClr>
                </a:solidFill>
                <a:latin typeface="Menlo" panose="020B0609030804020204" pitchFamily="49" charset="0"/>
              </a:rPr>
              <a:t>)))</a:t>
            </a:r>
          </a:p>
          <a:p>
            <a:pPr lvl="1"/>
            <a:r>
              <a:rPr lang="en-IE" dirty="0" err="1">
                <a:solidFill>
                  <a:schemeClr val="bg1">
                    <a:lumMod val="75000"/>
                  </a:schemeClr>
                </a:solidFill>
                <a:latin typeface="Menlo" panose="020B0609030804020204" pitchFamily="49" charset="0"/>
              </a:rPr>
              <a:t>y.domain</a:t>
            </a:r>
            <a:r>
              <a:rPr lang="en-IE" dirty="0">
                <a:solidFill>
                  <a:schemeClr val="bg1">
                    <a:lumMod val="75000"/>
                  </a:schemeClr>
                </a:solidFill>
                <a:latin typeface="Menlo" panose="020B0609030804020204" pitchFamily="49" charset="0"/>
              </a:rPr>
              <a:t>(d3.extent(</a:t>
            </a:r>
            <a:r>
              <a:rPr lang="en-IE" dirty="0" err="1">
                <a:solidFill>
                  <a:schemeClr val="bg1">
                    <a:lumMod val="75000"/>
                  </a:schemeClr>
                </a:solidFill>
                <a:latin typeface="Menlo" panose="020B0609030804020204" pitchFamily="49" charset="0"/>
              </a:rPr>
              <a:t>data.map</a:t>
            </a:r>
            <a:r>
              <a:rPr lang="en-IE" dirty="0">
                <a:solidFill>
                  <a:schemeClr val="bg1">
                    <a:lumMod val="75000"/>
                  </a:schemeClr>
                </a:solidFill>
                <a:latin typeface="Menlo" panose="020B0609030804020204" pitchFamily="49" charset="0"/>
              </a:rPr>
              <a:t>(d=&gt;</a:t>
            </a:r>
            <a:r>
              <a:rPr lang="en-IE" dirty="0" err="1">
                <a:solidFill>
                  <a:schemeClr val="bg1">
                    <a:lumMod val="75000"/>
                  </a:schemeClr>
                </a:solidFill>
                <a:latin typeface="Menlo" panose="020B0609030804020204" pitchFamily="49" charset="0"/>
              </a:rPr>
              <a:t>d.GDPpc</a:t>
            </a:r>
            <a:r>
              <a:rPr lang="en-IE" dirty="0">
                <a:solidFill>
                  <a:schemeClr val="bg1">
                    <a:lumMod val="75000"/>
                  </a:schemeClr>
                </a:solidFill>
                <a:latin typeface="Menlo" panose="020B0609030804020204" pitchFamily="49" charset="0"/>
              </a:rPr>
              <a:t>)))</a:t>
            </a:r>
          </a:p>
          <a:p>
            <a:pPr lvl="1"/>
            <a:r>
              <a:rPr lang="en-IE" dirty="0" err="1">
                <a:solidFill>
                  <a:schemeClr val="bg1">
                    <a:lumMod val="75000"/>
                  </a:schemeClr>
                </a:solidFill>
                <a:latin typeface="Menlo" panose="020B0609030804020204" pitchFamily="49" charset="0"/>
              </a:rPr>
              <a:t>z.domain</a:t>
            </a:r>
            <a:r>
              <a:rPr lang="en-IE" dirty="0">
                <a:solidFill>
                  <a:schemeClr val="bg1">
                    <a:lumMod val="75000"/>
                  </a:schemeClr>
                </a:solidFill>
                <a:latin typeface="Menlo" panose="020B0609030804020204" pitchFamily="49" charset="0"/>
              </a:rPr>
              <a:t>(d3.extent(</a:t>
            </a:r>
            <a:r>
              <a:rPr lang="en-IE" dirty="0" err="1">
                <a:solidFill>
                  <a:schemeClr val="bg1">
                    <a:lumMod val="75000"/>
                  </a:schemeClr>
                </a:solidFill>
                <a:latin typeface="Menlo" panose="020B0609030804020204" pitchFamily="49" charset="0"/>
              </a:rPr>
              <a:t>data.map</a:t>
            </a:r>
            <a:r>
              <a:rPr lang="en-IE" dirty="0">
                <a:solidFill>
                  <a:schemeClr val="bg1">
                    <a:lumMod val="75000"/>
                  </a:schemeClr>
                </a:solidFill>
                <a:latin typeface="Menlo" panose="020B0609030804020204" pitchFamily="49" charset="0"/>
              </a:rPr>
              <a:t>(d=&gt;</a:t>
            </a:r>
            <a:r>
              <a:rPr lang="en-IE" dirty="0" err="1">
                <a:solidFill>
                  <a:schemeClr val="bg1">
                    <a:lumMod val="75000"/>
                  </a:schemeClr>
                </a:solidFill>
                <a:latin typeface="Menlo" panose="020B0609030804020204" pitchFamily="49" charset="0"/>
              </a:rPr>
              <a:t>d.population</a:t>
            </a:r>
            <a:r>
              <a:rPr lang="en-IE" dirty="0">
                <a:solidFill>
                  <a:schemeClr val="bg1">
                    <a:lumMod val="75000"/>
                  </a:schemeClr>
                </a:solidFill>
                <a:latin typeface="Menlo" panose="020B0609030804020204" pitchFamily="49" charset="0"/>
              </a:rPr>
              <a:t>)))</a:t>
            </a:r>
          </a:p>
          <a:p>
            <a:pPr lvl="1"/>
            <a:br>
              <a:rPr lang="en-IE" dirty="0">
                <a:solidFill>
                  <a:schemeClr val="bg1">
                    <a:lumMod val="75000"/>
                  </a:schemeClr>
                </a:solidFill>
                <a:latin typeface="Menlo" panose="020B0609030804020204" pitchFamily="49" charset="0"/>
              </a:rPr>
            </a:br>
            <a:r>
              <a:rPr lang="en-IE" dirty="0" err="1">
                <a:solidFill>
                  <a:schemeClr val="bg1">
                    <a:lumMod val="75000"/>
                  </a:schemeClr>
                </a:solidFill>
                <a:latin typeface="Menlo" panose="020B0609030804020204" pitchFamily="49" charset="0"/>
              </a:rPr>
              <a:t>xAxisGroup.call</a:t>
            </a:r>
            <a:r>
              <a:rPr lang="en-IE" dirty="0">
                <a:solidFill>
                  <a:schemeClr val="bg1">
                    <a:lumMod val="75000"/>
                  </a:schemeClr>
                </a:solidFill>
                <a:latin typeface="Menlo" panose="020B0609030804020204" pitchFamily="49" charset="0"/>
              </a:rPr>
              <a:t>(</a:t>
            </a:r>
            <a:r>
              <a:rPr lang="en-IE" dirty="0" err="1">
                <a:solidFill>
                  <a:schemeClr val="bg1">
                    <a:lumMod val="75000"/>
                  </a:schemeClr>
                </a:solidFill>
                <a:latin typeface="Menlo" panose="020B0609030804020204" pitchFamily="49" charset="0"/>
              </a:rPr>
              <a:t>xAxis</a:t>
            </a:r>
            <a:r>
              <a:rPr lang="en-IE" dirty="0">
                <a:solidFill>
                  <a:schemeClr val="bg1">
                    <a:lumMod val="75000"/>
                  </a:schemeClr>
                </a:solidFill>
                <a:latin typeface="Menlo" panose="020B0609030804020204" pitchFamily="49" charset="0"/>
              </a:rPr>
              <a:t>)</a:t>
            </a:r>
          </a:p>
          <a:p>
            <a:pPr lvl="1"/>
            <a:r>
              <a:rPr lang="en-IE" dirty="0" err="1">
                <a:solidFill>
                  <a:schemeClr val="bg1">
                    <a:lumMod val="75000"/>
                  </a:schemeClr>
                </a:solidFill>
                <a:latin typeface="Menlo" panose="020B0609030804020204" pitchFamily="49" charset="0"/>
              </a:rPr>
              <a:t>yAxisGroup.call</a:t>
            </a:r>
            <a:r>
              <a:rPr lang="en-IE" dirty="0">
                <a:solidFill>
                  <a:schemeClr val="bg1">
                    <a:lumMod val="75000"/>
                  </a:schemeClr>
                </a:solidFill>
                <a:latin typeface="Menlo" panose="020B0609030804020204" pitchFamily="49" charset="0"/>
              </a:rPr>
              <a:t>(</a:t>
            </a:r>
            <a:r>
              <a:rPr lang="en-IE" dirty="0" err="1">
                <a:solidFill>
                  <a:schemeClr val="bg1">
                    <a:lumMod val="75000"/>
                  </a:schemeClr>
                </a:solidFill>
                <a:latin typeface="Menlo" panose="020B0609030804020204" pitchFamily="49" charset="0"/>
              </a:rPr>
              <a:t>yAxis</a:t>
            </a:r>
            <a:r>
              <a:rPr lang="en-IE" dirty="0">
                <a:solidFill>
                  <a:schemeClr val="bg1">
                    <a:lumMod val="75000"/>
                  </a:schemeClr>
                </a:solidFill>
                <a:latin typeface="Menlo" panose="020B0609030804020204" pitchFamily="49" charset="0"/>
              </a:rPr>
              <a:t>)</a:t>
            </a:r>
          </a:p>
          <a:p>
            <a:pPr lvl="1"/>
            <a:br>
              <a:rPr lang="en-IE" dirty="0">
                <a:solidFill>
                  <a:srgbClr val="000000"/>
                </a:solidFill>
                <a:latin typeface="Menlo" panose="020B0609030804020204" pitchFamily="49" charset="0"/>
              </a:rPr>
            </a:br>
            <a:r>
              <a:rPr lang="en-IE" dirty="0">
                <a:solidFill>
                  <a:srgbClr val="008000"/>
                </a:solidFill>
                <a:latin typeface="Menlo" panose="020B0609030804020204" pitchFamily="49" charset="0"/>
              </a:rPr>
              <a:t>// data binding:</a:t>
            </a:r>
            <a:endParaRPr lang="en-IE" dirty="0">
              <a:solidFill>
                <a:srgbClr val="000000"/>
              </a:solidFill>
              <a:latin typeface="Menlo" panose="020B0609030804020204" pitchFamily="49" charset="0"/>
            </a:endParaRPr>
          </a:p>
          <a:p>
            <a:pPr lvl="1"/>
            <a:r>
              <a:rPr lang="en-IE" dirty="0">
                <a:solidFill>
                  <a:srgbClr val="0000FF"/>
                </a:solidFill>
                <a:latin typeface="Menlo" panose="020B0609030804020204" pitchFamily="49" charset="0"/>
              </a:rPr>
              <a:t>let</a:t>
            </a:r>
            <a:r>
              <a:rPr lang="en-IE" dirty="0">
                <a:solidFill>
                  <a:srgbClr val="000000"/>
                </a:solidFill>
                <a:latin typeface="Menlo" panose="020B0609030804020204" pitchFamily="49" charset="0"/>
              </a:rPr>
              <a:t> </a:t>
            </a:r>
            <a:r>
              <a:rPr lang="en-IE" dirty="0">
                <a:solidFill>
                  <a:srgbClr val="001080"/>
                </a:solidFill>
                <a:latin typeface="Menlo" panose="020B0609030804020204" pitchFamily="49" charset="0"/>
              </a:rPr>
              <a:t>elements</a:t>
            </a:r>
            <a:r>
              <a:rPr lang="en-IE" dirty="0">
                <a:solidFill>
                  <a:srgbClr val="000000"/>
                </a:solidFill>
                <a:latin typeface="Menlo" panose="020B0609030804020204" pitchFamily="49" charset="0"/>
              </a:rPr>
              <a:t> = </a:t>
            </a:r>
            <a:r>
              <a:rPr lang="en-IE" dirty="0" err="1">
                <a:solidFill>
                  <a:srgbClr val="0070C1"/>
                </a:solidFill>
                <a:latin typeface="Menlo" panose="020B0609030804020204" pitchFamily="49" charset="0"/>
              </a:rPr>
              <a:t>elementGroup</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selectAll</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'.country'</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data</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data</a:t>
            </a:r>
            <a:r>
              <a:rPr lang="en-IE" dirty="0">
                <a:solidFill>
                  <a:srgbClr val="000000"/>
                </a:solidFill>
                <a:latin typeface="Menlo" panose="020B0609030804020204" pitchFamily="49" charset="0"/>
              </a:rPr>
              <a:t>)</a:t>
            </a:r>
          </a:p>
          <a:p>
            <a:pPr lvl="1"/>
            <a:r>
              <a:rPr lang="en-IE" dirty="0" err="1">
                <a:solidFill>
                  <a:srgbClr val="001080"/>
                </a:solidFill>
                <a:latin typeface="Menlo" panose="020B0609030804020204" pitchFamily="49" charset="0"/>
              </a:rPr>
              <a:t>elements</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enter</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call</a:t>
            </a:r>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drawCircles</a:t>
            </a:r>
            <a:r>
              <a:rPr lang="en-IE" dirty="0">
                <a:solidFill>
                  <a:srgbClr val="000000"/>
                </a:solidFill>
                <a:latin typeface="Menlo" panose="020B0609030804020204" pitchFamily="49" charset="0"/>
              </a:rPr>
              <a:t>)</a:t>
            </a:r>
          </a:p>
          <a:p>
            <a:br>
              <a:rPr lang="en-IE" dirty="0">
                <a:solidFill>
                  <a:srgbClr val="000000"/>
                </a:solidFill>
                <a:latin typeface="Menlo" panose="020B0609030804020204" pitchFamily="49" charset="0"/>
              </a:rPr>
            </a:br>
            <a:r>
              <a:rPr lang="en-IE" dirty="0">
                <a:solidFill>
                  <a:srgbClr val="000000"/>
                </a:solidFill>
                <a:latin typeface="Menlo" panose="020B0609030804020204" pitchFamily="49" charset="0"/>
              </a:rPr>
              <a:t>})</a:t>
            </a:r>
            <a:endParaRPr lang="en-IE" b="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29443484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A122CD-F50F-BC47-B172-5492F5A4E7DD}"/>
              </a:ext>
            </a:extLst>
          </p:cNvPr>
          <p:cNvSpPr/>
          <p:nvPr/>
        </p:nvSpPr>
        <p:spPr>
          <a:xfrm>
            <a:off x="0" y="0"/>
            <a:ext cx="4054415" cy="6858000"/>
          </a:xfrm>
          <a:prstGeom prst="rect">
            <a:avLst/>
          </a:pr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 name="TextBox 4">
            <a:extLst>
              <a:ext uri="{FF2B5EF4-FFF2-40B4-BE49-F238E27FC236}">
                <a16:creationId xmlns:a16="http://schemas.microsoft.com/office/drawing/2014/main" id="{E6D1C967-E3AA-0447-8ACF-B09FB461E1D3}"/>
              </a:ext>
            </a:extLst>
          </p:cNvPr>
          <p:cNvSpPr txBox="1"/>
          <p:nvPr/>
        </p:nvSpPr>
        <p:spPr>
          <a:xfrm>
            <a:off x="715820" y="1028343"/>
            <a:ext cx="2622431" cy="5078313"/>
          </a:xfrm>
          <a:prstGeom prst="rect">
            <a:avLst/>
          </a:prstGeom>
          <a:noFill/>
        </p:spPr>
        <p:txBody>
          <a:bodyPr wrap="square" rtlCol="0">
            <a:spAutoFit/>
          </a:bodyPr>
          <a:lstStyle/>
          <a:p>
            <a:r>
              <a:rPr lang="en-IE" b="1" dirty="0" err="1">
                <a:solidFill>
                  <a:schemeClr val="bg1">
                    <a:lumMod val="75000"/>
                  </a:schemeClr>
                </a:solidFill>
              </a:rPr>
              <a:t>Bloque</a:t>
            </a:r>
            <a:r>
              <a:rPr lang="en-IE" b="1" dirty="0">
                <a:solidFill>
                  <a:schemeClr val="bg1">
                    <a:lumMod val="75000"/>
                  </a:schemeClr>
                </a:solidFill>
              </a:rPr>
              <a:t> 1:</a:t>
            </a:r>
          </a:p>
          <a:p>
            <a:pPr lvl="0"/>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Constantes</a:t>
            </a:r>
            <a:endParaRPr lang="en-IE" dirty="0">
              <a:solidFill>
                <a:schemeClr val="bg1">
                  <a:lumMod val="75000"/>
                </a:schemeClr>
              </a:solidFill>
            </a:endParaRPr>
          </a:p>
          <a:p>
            <a:r>
              <a:rPr lang="en-US" dirty="0" err="1">
                <a:solidFill>
                  <a:schemeClr val="bg1">
                    <a:lumMod val="75000"/>
                  </a:schemeClr>
                </a:solidFill>
              </a:rPr>
              <a:t>Declarar</a:t>
            </a:r>
            <a:r>
              <a:rPr lang="en-US" dirty="0">
                <a:solidFill>
                  <a:schemeClr val="bg1">
                    <a:lumMod val="75000"/>
                  </a:schemeClr>
                </a:solidFill>
              </a:rPr>
              <a:t> el </a:t>
            </a:r>
            <a:r>
              <a:rPr lang="en-US" dirty="0" err="1">
                <a:solidFill>
                  <a:schemeClr val="bg1">
                    <a:lumMod val="75000"/>
                  </a:schemeClr>
                </a:solidFill>
              </a:rPr>
              <a:t>svg</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escala</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ejes</a:t>
            </a:r>
            <a:endParaRPr lang="en-IE" dirty="0">
              <a:solidFill>
                <a:schemeClr val="bg1">
                  <a:lumMod val="75000"/>
                </a:schemeClr>
              </a:solidFill>
            </a:endParaRPr>
          </a:p>
          <a:p>
            <a:pPr lvl="0"/>
            <a:r>
              <a:rPr lang="en-US" dirty="0">
                <a:solidFill>
                  <a:schemeClr val="bg1">
                    <a:lumMod val="75000"/>
                  </a:schemeClr>
                </a:solidFill>
              </a:rPr>
              <a:t>Tooltip</a:t>
            </a:r>
            <a:endParaRPr lang="en-IE" dirty="0">
              <a:solidFill>
                <a:schemeClr val="bg1">
                  <a:lumMod val="75000"/>
                </a:schemeClr>
              </a:solidFill>
            </a:endParaRPr>
          </a:p>
          <a:p>
            <a:r>
              <a:rPr lang="en-US" dirty="0">
                <a:solidFill>
                  <a:schemeClr val="bg1"/>
                </a:solidFill>
              </a:rPr>
              <a:t> </a:t>
            </a:r>
            <a:endParaRPr lang="en-IE" dirty="0">
              <a:solidFill>
                <a:schemeClr val="bg1"/>
              </a:solidFill>
            </a:endParaRPr>
          </a:p>
          <a:p>
            <a:r>
              <a:rPr lang="en-GB" b="1" dirty="0" err="1"/>
              <a:t>Bloque</a:t>
            </a:r>
            <a:r>
              <a:rPr lang="en-GB" b="1" dirty="0"/>
              <a:t> 2: data call</a:t>
            </a:r>
            <a:endParaRPr lang="en-IE" b="1" dirty="0"/>
          </a:p>
          <a:p>
            <a:pPr lvl="0"/>
            <a:r>
              <a:rPr lang="en-IE" dirty="0" err="1">
                <a:solidFill>
                  <a:schemeClr val="bg1">
                    <a:lumMod val="75000"/>
                  </a:schemeClr>
                </a:solidFill>
              </a:rPr>
              <a:t>Formato</a:t>
            </a:r>
            <a:r>
              <a:rPr lang="en-IE" dirty="0">
                <a:solidFill>
                  <a:schemeClr val="bg1">
                    <a:lumMod val="75000"/>
                  </a:schemeClr>
                </a:solidFill>
              </a:rPr>
              <a:t> de </a:t>
            </a:r>
            <a:r>
              <a:rPr lang="en-IE" dirty="0" err="1">
                <a:solidFill>
                  <a:schemeClr val="bg1">
                    <a:lumMod val="75000"/>
                  </a:schemeClr>
                </a:solidFill>
              </a:rPr>
              <a:t>datos</a:t>
            </a:r>
            <a:endParaRPr lang="en-IE" dirty="0">
              <a:solidFill>
                <a:schemeClr val="bg1">
                  <a:lumMod val="75000"/>
                </a:schemeClr>
              </a:solidFill>
            </a:endParaRPr>
          </a:p>
          <a:p>
            <a:pPr lvl="0"/>
            <a:r>
              <a:rPr lang="en-IE" dirty="0" err="1">
                <a:solidFill>
                  <a:schemeClr val="bg1">
                    <a:lumMod val="75000"/>
                  </a:schemeClr>
                </a:solidFill>
              </a:rPr>
              <a:t>Añadir</a:t>
            </a:r>
            <a:r>
              <a:rPr lang="en-IE" dirty="0">
                <a:solidFill>
                  <a:schemeClr val="bg1">
                    <a:lumMod val="75000"/>
                  </a:schemeClr>
                </a:solidFill>
              </a:rPr>
              <a:t> el </a:t>
            </a:r>
            <a:r>
              <a:rPr lang="en-IE" dirty="0" err="1">
                <a:solidFill>
                  <a:schemeClr val="bg1">
                    <a:lumMod val="75000"/>
                  </a:schemeClr>
                </a:solidFill>
              </a:rPr>
              <a:t>dominio</a:t>
            </a:r>
            <a:r>
              <a:rPr lang="en-IE" dirty="0">
                <a:solidFill>
                  <a:schemeClr val="bg1">
                    <a:lumMod val="75000"/>
                  </a:schemeClr>
                </a:solidFill>
              </a:rPr>
              <a:t> a la </a:t>
            </a:r>
            <a:r>
              <a:rPr lang="en-IE" dirty="0" err="1">
                <a:solidFill>
                  <a:schemeClr val="bg1">
                    <a:lumMod val="75000"/>
                  </a:schemeClr>
                </a:solidFill>
              </a:rPr>
              <a:t>escala</a:t>
            </a:r>
            <a:endParaRPr lang="en-IE" dirty="0">
              <a:solidFill>
                <a:schemeClr val="bg1">
                  <a:lumMod val="75000"/>
                </a:schemeClr>
              </a:solidFill>
            </a:endParaRPr>
          </a:p>
          <a:p>
            <a:pPr lvl="0"/>
            <a:r>
              <a:rPr lang="en-IE" dirty="0" err="1">
                <a:solidFill>
                  <a:schemeClr val="bg1">
                    <a:lumMod val="75000"/>
                  </a:schemeClr>
                </a:solidFill>
              </a:rPr>
              <a:t>Llamar</a:t>
            </a:r>
            <a:r>
              <a:rPr lang="en-IE" dirty="0">
                <a:solidFill>
                  <a:schemeClr val="bg1">
                    <a:lumMod val="75000"/>
                  </a:schemeClr>
                </a:solidFill>
              </a:rPr>
              <a:t> a los </a:t>
            </a:r>
            <a:r>
              <a:rPr lang="en-IE" dirty="0" err="1">
                <a:solidFill>
                  <a:schemeClr val="bg1">
                    <a:lumMod val="75000"/>
                  </a:schemeClr>
                </a:solidFill>
              </a:rPr>
              <a:t>ejes</a:t>
            </a:r>
            <a:endParaRPr lang="en-IE" dirty="0">
              <a:solidFill>
                <a:schemeClr val="bg1">
                  <a:lumMod val="75000"/>
                </a:schemeClr>
              </a:solidFill>
            </a:endParaRPr>
          </a:p>
          <a:p>
            <a:pPr lvl="0"/>
            <a:r>
              <a:rPr lang="en-GB" dirty="0">
                <a:solidFill>
                  <a:schemeClr val="bg1">
                    <a:lumMod val="75000"/>
                  </a:schemeClr>
                </a:solidFill>
              </a:rPr>
              <a:t>Data binding </a:t>
            </a:r>
            <a:endParaRPr lang="en-IE" dirty="0">
              <a:solidFill>
                <a:schemeClr val="bg1">
                  <a:lumMod val="75000"/>
                </a:schemeClr>
              </a:solidFill>
            </a:endParaRPr>
          </a:p>
          <a:p>
            <a:pPr lvl="0"/>
            <a:r>
              <a:rPr lang="en-IE" dirty="0" err="1"/>
              <a:t>Patrón</a:t>
            </a:r>
            <a:r>
              <a:rPr lang="en-IE" dirty="0"/>
              <a:t> de </a:t>
            </a:r>
            <a:r>
              <a:rPr lang="en-IE" dirty="0" err="1"/>
              <a:t>actualización</a:t>
            </a:r>
            <a:endParaRPr lang="en-IE" dirty="0"/>
          </a:p>
          <a:p>
            <a:r>
              <a:rPr lang="en-GB" dirty="0">
                <a:solidFill>
                  <a:schemeClr val="bg1"/>
                </a:solidFill>
              </a:rPr>
              <a:t> </a:t>
            </a:r>
            <a:endParaRPr lang="en-IE" dirty="0">
              <a:solidFill>
                <a:schemeClr val="bg1"/>
              </a:solidFill>
            </a:endParaRPr>
          </a:p>
          <a:p>
            <a:r>
              <a:rPr lang="en-GB" b="1" dirty="0" err="1">
                <a:solidFill>
                  <a:schemeClr val="bg1">
                    <a:lumMod val="75000"/>
                  </a:schemeClr>
                </a:solidFill>
              </a:rPr>
              <a:t>Bloque</a:t>
            </a:r>
            <a:r>
              <a:rPr lang="en-GB" b="1" dirty="0">
                <a:solidFill>
                  <a:schemeClr val="bg1">
                    <a:lumMod val="75000"/>
                  </a:schemeClr>
                </a:solidFill>
              </a:rPr>
              <a:t> 3:</a:t>
            </a:r>
            <a:endParaRPr lang="en-IE" b="1" dirty="0">
              <a:solidFill>
                <a:schemeClr val="bg1">
                  <a:lumMod val="75000"/>
                </a:schemeClr>
              </a:solidFill>
            </a:endParaRPr>
          </a:p>
          <a:p>
            <a:pPr lvl="0"/>
            <a:r>
              <a:rPr lang="en-IE" dirty="0" err="1">
                <a:solidFill>
                  <a:schemeClr val="bg1">
                    <a:lumMod val="75000"/>
                  </a:schemeClr>
                </a:solidFill>
              </a:rPr>
              <a:t>Definición</a:t>
            </a:r>
            <a:r>
              <a:rPr lang="en-IE" dirty="0">
                <a:solidFill>
                  <a:schemeClr val="bg1">
                    <a:lumMod val="75000"/>
                  </a:schemeClr>
                </a:solidFill>
              </a:rPr>
              <a:t> de </a:t>
            </a:r>
            <a:r>
              <a:rPr lang="en-IE" dirty="0" err="1">
                <a:solidFill>
                  <a:schemeClr val="bg1">
                    <a:lumMod val="75000"/>
                  </a:schemeClr>
                </a:solidFill>
              </a:rPr>
              <a:t>funciones</a:t>
            </a:r>
            <a:endParaRPr lang="en-IE" dirty="0">
              <a:solidFill>
                <a:schemeClr val="bg1">
                  <a:lumMod val="75000"/>
                </a:schemeClr>
              </a:solidFill>
            </a:endParaRPr>
          </a:p>
          <a:p>
            <a:endParaRPr lang="es-ES_tradnl" dirty="0"/>
          </a:p>
        </p:txBody>
      </p:sp>
      <p:sp>
        <p:nvSpPr>
          <p:cNvPr id="6" name="Rectangle 5">
            <a:extLst>
              <a:ext uri="{FF2B5EF4-FFF2-40B4-BE49-F238E27FC236}">
                <a16:creationId xmlns:a16="http://schemas.microsoft.com/office/drawing/2014/main" id="{C821E0F3-BE5D-8C45-A8B9-C025B7D96BF5}"/>
              </a:ext>
            </a:extLst>
          </p:cNvPr>
          <p:cNvSpPr/>
          <p:nvPr/>
        </p:nvSpPr>
        <p:spPr>
          <a:xfrm>
            <a:off x="4054071" y="474345"/>
            <a:ext cx="8013239" cy="5909310"/>
          </a:xfrm>
          <a:prstGeom prst="rect">
            <a:avLst/>
          </a:prstGeom>
        </p:spPr>
        <p:txBody>
          <a:bodyPr wrap="square">
            <a:spAutoFit/>
          </a:bodyPr>
          <a:lstStyle/>
          <a:p>
            <a:r>
              <a:rPr lang="en-IE" dirty="0">
                <a:solidFill>
                  <a:schemeClr val="bg1">
                    <a:lumMod val="75000"/>
                  </a:schemeClr>
                </a:solidFill>
                <a:latin typeface="Menlo" panose="020B0609030804020204" pitchFamily="49" charset="0"/>
              </a:rPr>
              <a:t>// data</a:t>
            </a:r>
          </a:p>
          <a:p>
            <a:r>
              <a:rPr lang="en-IE" dirty="0">
                <a:solidFill>
                  <a:schemeClr val="bg1">
                    <a:lumMod val="75000"/>
                  </a:schemeClr>
                </a:solidFill>
                <a:latin typeface="Menlo" panose="020B0609030804020204" pitchFamily="49" charset="0"/>
              </a:rPr>
              <a:t>d3.csv('</a:t>
            </a:r>
            <a:r>
              <a:rPr lang="en-IE" dirty="0" err="1">
                <a:solidFill>
                  <a:schemeClr val="bg1">
                    <a:lumMod val="75000"/>
                  </a:schemeClr>
                </a:solidFill>
                <a:latin typeface="Menlo" panose="020B0609030804020204" pitchFamily="49" charset="0"/>
              </a:rPr>
              <a:t>data.csv</a:t>
            </a:r>
            <a:r>
              <a:rPr lang="en-IE" dirty="0">
                <a:solidFill>
                  <a:schemeClr val="bg1">
                    <a:lumMod val="75000"/>
                  </a:schemeClr>
                </a:solidFill>
                <a:latin typeface="Menlo" panose="020B0609030804020204" pitchFamily="49" charset="0"/>
              </a:rPr>
              <a:t>').then(data =&gt; {</a:t>
            </a:r>
          </a:p>
          <a:p>
            <a:pPr lvl="1"/>
            <a:r>
              <a:rPr lang="en-IE" dirty="0" err="1">
                <a:solidFill>
                  <a:schemeClr val="bg1">
                    <a:lumMod val="75000"/>
                  </a:schemeClr>
                </a:solidFill>
                <a:latin typeface="Menlo" panose="020B0609030804020204" pitchFamily="49" charset="0"/>
              </a:rPr>
              <a:t>data.map</a:t>
            </a:r>
            <a:r>
              <a:rPr lang="en-IE" dirty="0">
                <a:solidFill>
                  <a:schemeClr val="bg1">
                    <a:lumMod val="75000"/>
                  </a:schemeClr>
                </a:solidFill>
                <a:latin typeface="Menlo" panose="020B0609030804020204" pitchFamily="49" charset="0"/>
              </a:rPr>
              <a:t>(d =&gt; {</a:t>
            </a:r>
          </a:p>
          <a:p>
            <a:pPr lvl="2"/>
            <a:r>
              <a:rPr lang="en-IE" dirty="0" err="1">
                <a:solidFill>
                  <a:schemeClr val="bg1">
                    <a:lumMod val="75000"/>
                  </a:schemeClr>
                </a:solidFill>
                <a:latin typeface="Menlo" panose="020B0609030804020204" pitchFamily="49" charset="0"/>
              </a:rPr>
              <a:t>d.GDPpc</a:t>
            </a:r>
            <a:r>
              <a:rPr lang="en-IE" dirty="0">
                <a:solidFill>
                  <a:schemeClr val="bg1">
                    <a:lumMod val="75000"/>
                  </a:schemeClr>
                </a:solidFill>
                <a:latin typeface="Menlo" panose="020B0609030804020204" pitchFamily="49" charset="0"/>
              </a:rPr>
              <a:t> = +</a:t>
            </a:r>
            <a:r>
              <a:rPr lang="en-IE" dirty="0" err="1">
                <a:solidFill>
                  <a:schemeClr val="bg1">
                    <a:lumMod val="75000"/>
                  </a:schemeClr>
                </a:solidFill>
                <a:latin typeface="Menlo" panose="020B0609030804020204" pitchFamily="49" charset="0"/>
              </a:rPr>
              <a:t>d.GDPpc</a:t>
            </a:r>
            <a:endParaRPr lang="en-IE" dirty="0">
              <a:solidFill>
                <a:schemeClr val="bg1">
                  <a:lumMod val="75000"/>
                </a:schemeClr>
              </a:solidFill>
              <a:latin typeface="Menlo" panose="020B0609030804020204" pitchFamily="49" charset="0"/>
            </a:endParaRPr>
          </a:p>
          <a:p>
            <a:pPr lvl="2"/>
            <a:r>
              <a:rPr lang="en-IE" dirty="0" err="1">
                <a:solidFill>
                  <a:schemeClr val="bg1">
                    <a:lumMod val="75000"/>
                  </a:schemeClr>
                </a:solidFill>
                <a:latin typeface="Menlo" panose="020B0609030804020204" pitchFamily="49" charset="0"/>
              </a:rPr>
              <a:t>d.lifeExpectancy</a:t>
            </a:r>
            <a:r>
              <a:rPr lang="en-IE" dirty="0">
                <a:solidFill>
                  <a:schemeClr val="bg1">
                    <a:lumMod val="75000"/>
                  </a:schemeClr>
                </a:solidFill>
                <a:latin typeface="Menlo" panose="020B0609030804020204" pitchFamily="49" charset="0"/>
              </a:rPr>
              <a:t> = +</a:t>
            </a:r>
            <a:r>
              <a:rPr lang="en-IE" dirty="0" err="1">
                <a:solidFill>
                  <a:schemeClr val="bg1">
                    <a:lumMod val="75000"/>
                  </a:schemeClr>
                </a:solidFill>
                <a:latin typeface="Menlo" panose="020B0609030804020204" pitchFamily="49" charset="0"/>
              </a:rPr>
              <a:t>d.lifeExpectancy</a:t>
            </a:r>
            <a:endParaRPr lang="en-IE" dirty="0">
              <a:solidFill>
                <a:schemeClr val="bg1">
                  <a:lumMod val="75000"/>
                </a:schemeClr>
              </a:solidFill>
              <a:latin typeface="Menlo" panose="020B0609030804020204" pitchFamily="49" charset="0"/>
            </a:endParaRPr>
          </a:p>
          <a:p>
            <a:pPr lvl="2"/>
            <a:r>
              <a:rPr lang="en-IE" dirty="0" err="1">
                <a:solidFill>
                  <a:schemeClr val="bg1">
                    <a:lumMod val="75000"/>
                  </a:schemeClr>
                </a:solidFill>
                <a:latin typeface="Menlo" panose="020B0609030804020204" pitchFamily="49" charset="0"/>
              </a:rPr>
              <a:t>d.population</a:t>
            </a:r>
            <a:r>
              <a:rPr lang="en-IE" dirty="0">
                <a:solidFill>
                  <a:schemeClr val="bg1">
                    <a:lumMod val="75000"/>
                  </a:schemeClr>
                </a:solidFill>
                <a:latin typeface="Menlo" panose="020B0609030804020204" pitchFamily="49" charset="0"/>
              </a:rPr>
              <a:t> = +</a:t>
            </a:r>
            <a:r>
              <a:rPr lang="en-IE" dirty="0" err="1">
                <a:solidFill>
                  <a:schemeClr val="bg1">
                    <a:lumMod val="75000"/>
                  </a:schemeClr>
                </a:solidFill>
                <a:latin typeface="Menlo" panose="020B0609030804020204" pitchFamily="49" charset="0"/>
              </a:rPr>
              <a:t>d.population</a:t>
            </a:r>
            <a:endParaRPr lang="en-IE" dirty="0">
              <a:solidFill>
                <a:schemeClr val="bg1">
                  <a:lumMod val="75000"/>
                </a:schemeClr>
              </a:solidFill>
              <a:latin typeface="Menlo" panose="020B0609030804020204" pitchFamily="49" charset="0"/>
            </a:endParaRPr>
          </a:p>
          <a:p>
            <a:pPr lvl="1"/>
            <a:r>
              <a:rPr lang="en-IE" dirty="0">
                <a:solidFill>
                  <a:schemeClr val="bg1">
                    <a:lumMod val="75000"/>
                  </a:schemeClr>
                </a:solidFill>
                <a:latin typeface="Menlo" panose="020B0609030804020204" pitchFamily="49" charset="0"/>
              </a:rPr>
              <a:t>})</a:t>
            </a:r>
          </a:p>
          <a:p>
            <a:pPr lvl="1"/>
            <a:endParaRPr lang="en-IE" dirty="0">
              <a:solidFill>
                <a:schemeClr val="bg1">
                  <a:lumMod val="75000"/>
                </a:schemeClr>
              </a:solidFill>
              <a:latin typeface="Menlo" panose="020B0609030804020204" pitchFamily="49" charset="0"/>
            </a:endParaRPr>
          </a:p>
          <a:p>
            <a:pPr lvl="1"/>
            <a:r>
              <a:rPr lang="en-IE" dirty="0" err="1">
                <a:solidFill>
                  <a:schemeClr val="bg1">
                    <a:lumMod val="75000"/>
                  </a:schemeClr>
                </a:solidFill>
                <a:latin typeface="Menlo" panose="020B0609030804020204" pitchFamily="49" charset="0"/>
              </a:rPr>
              <a:t>x.domain</a:t>
            </a:r>
            <a:r>
              <a:rPr lang="en-IE" dirty="0">
                <a:solidFill>
                  <a:schemeClr val="bg1">
                    <a:lumMod val="75000"/>
                  </a:schemeClr>
                </a:solidFill>
                <a:latin typeface="Menlo" panose="020B0609030804020204" pitchFamily="49" charset="0"/>
              </a:rPr>
              <a:t>(d3.extent(</a:t>
            </a:r>
            <a:r>
              <a:rPr lang="en-IE" dirty="0" err="1">
                <a:solidFill>
                  <a:schemeClr val="bg1">
                    <a:lumMod val="75000"/>
                  </a:schemeClr>
                </a:solidFill>
                <a:latin typeface="Menlo" panose="020B0609030804020204" pitchFamily="49" charset="0"/>
              </a:rPr>
              <a:t>data.map</a:t>
            </a:r>
            <a:r>
              <a:rPr lang="en-IE" dirty="0">
                <a:solidFill>
                  <a:schemeClr val="bg1">
                    <a:lumMod val="75000"/>
                  </a:schemeClr>
                </a:solidFill>
                <a:latin typeface="Menlo" panose="020B0609030804020204" pitchFamily="49" charset="0"/>
              </a:rPr>
              <a:t>(d=&gt;</a:t>
            </a:r>
            <a:r>
              <a:rPr lang="en-IE" dirty="0" err="1">
                <a:solidFill>
                  <a:schemeClr val="bg1">
                    <a:lumMod val="75000"/>
                  </a:schemeClr>
                </a:solidFill>
                <a:latin typeface="Menlo" panose="020B0609030804020204" pitchFamily="49" charset="0"/>
              </a:rPr>
              <a:t>d.lifeExpectancy</a:t>
            </a:r>
            <a:r>
              <a:rPr lang="en-IE" dirty="0">
                <a:solidFill>
                  <a:schemeClr val="bg1">
                    <a:lumMod val="75000"/>
                  </a:schemeClr>
                </a:solidFill>
                <a:latin typeface="Menlo" panose="020B0609030804020204" pitchFamily="49" charset="0"/>
              </a:rPr>
              <a:t>)))</a:t>
            </a:r>
          </a:p>
          <a:p>
            <a:pPr lvl="1"/>
            <a:r>
              <a:rPr lang="en-IE" dirty="0" err="1">
                <a:solidFill>
                  <a:schemeClr val="bg1">
                    <a:lumMod val="75000"/>
                  </a:schemeClr>
                </a:solidFill>
                <a:latin typeface="Menlo" panose="020B0609030804020204" pitchFamily="49" charset="0"/>
              </a:rPr>
              <a:t>y.domain</a:t>
            </a:r>
            <a:r>
              <a:rPr lang="en-IE" dirty="0">
                <a:solidFill>
                  <a:schemeClr val="bg1">
                    <a:lumMod val="75000"/>
                  </a:schemeClr>
                </a:solidFill>
                <a:latin typeface="Menlo" panose="020B0609030804020204" pitchFamily="49" charset="0"/>
              </a:rPr>
              <a:t>(d3.extent(</a:t>
            </a:r>
            <a:r>
              <a:rPr lang="en-IE" dirty="0" err="1">
                <a:solidFill>
                  <a:schemeClr val="bg1">
                    <a:lumMod val="75000"/>
                  </a:schemeClr>
                </a:solidFill>
                <a:latin typeface="Menlo" panose="020B0609030804020204" pitchFamily="49" charset="0"/>
              </a:rPr>
              <a:t>data.map</a:t>
            </a:r>
            <a:r>
              <a:rPr lang="en-IE" dirty="0">
                <a:solidFill>
                  <a:schemeClr val="bg1">
                    <a:lumMod val="75000"/>
                  </a:schemeClr>
                </a:solidFill>
                <a:latin typeface="Menlo" panose="020B0609030804020204" pitchFamily="49" charset="0"/>
              </a:rPr>
              <a:t>(d=&gt;</a:t>
            </a:r>
            <a:r>
              <a:rPr lang="en-IE" dirty="0" err="1">
                <a:solidFill>
                  <a:schemeClr val="bg1">
                    <a:lumMod val="75000"/>
                  </a:schemeClr>
                </a:solidFill>
                <a:latin typeface="Menlo" panose="020B0609030804020204" pitchFamily="49" charset="0"/>
              </a:rPr>
              <a:t>d.GDPpc</a:t>
            </a:r>
            <a:r>
              <a:rPr lang="en-IE" dirty="0">
                <a:solidFill>
                  <a:schemeClr val="bg1">
                    <a:lumMod val="75000"/>
                  </a:schemeClr>
                </a:solidFill>
                <a:latin typeface="Menlo" panose="020B0609030804020204" pitchFamily="49" charset="0"/>
              </a:rPr>
              <a:t>)))</a:t>
            </a:r>
          </a:p>
          <a:p>
            <a:pPr lvl="1"/>
            <a:r>
              <a:rPr lang="en-IE" dirty="0" err="1">
                <a:solidFill>
                  <a:schemeClr val="bg1">
                    <a:lumMod val="75000"/>
                  </a:schemeClr>
                </a:solidFill>
                <a:latin typeface="Menlo" panose="020B0609030804020204" pitchFamily="49" charset="0"/>
              </a:rPr>
              <a:t>z.domain</a:t>
            </a:r>
            <a:r>
              <a:rPr lang="en-IE" dirty="0">
                <a:solidFill>
                  <a:schemeClr val="bg1">
                    <a:lumMod val="75000"/>
                  </a:schemeClr>
                </a:solidFill>
                <a:latin typeface="Menlo" panose="020B0609030804020204" pitchFamily="49" charset="0"/>
              </a:rPr>
              <a:t>(d3.extent(</a:t>
            </a:r>
            <a:r>
              <a:rPr lang="en-IE" dirty="0" err="1">
                <a:solidFill>
                  <a:schemeClr val="bg1">
                    <a:lumMod val="75000"/>
                  </a:schemeClr>
                </a:solidFill>
                <a:latin typeface="Menlo" panose="020B0609030804020204" pitchFamily="49" charset="0"/>
              </a:rPr>
              <a:t>data.map</a:t>
            </a:r>
            <a:r>
              <a:rPr lang="en-IE" dirty="0">
                <a:solidFill>
                  <a:schemeClr val="bg1">
                    <a:lumMod val="75000"/>
                  </a:schemeClr>
                </a:solidFill>
                <a:latin typeface="Menlo" panose="020B0609030804020204" pitchFamily="49" charset="0"/>
              </a:rPr>
              <a:t>(d=&gt;</a:t>
            </a:r>
            <a:r>
              <a:rPr lang="en-IE" dirty="0" err="1">
                <a:solidFill>
                  <a:schemeClr val="bg1">
                    <a:lumMod val="75000"/>
                  </a:schemeClr>
                </a:solidFill>
                <a:latin typeface="Menlo" panose="020B0609030804020204" pitchFamily="49" charset="0"/>
              </a:rPr>
              <a:t>d.population</a:t>
            </a:r>
            <a:r>
              <a:rPr lang="en-IE" dirty="0">
                <a:solidFill>
                  <a:schemeClr val="bg1">
                    <a:lumMod val="75000"/>
                  </a:schemeClr>
                </a:solidFill>
                <a:latin typeface="Menlo" panose="020B0609030804020204" pitchFamily="49" charset="0"/>
              </a:rPr>
              <a:t>)))</a:t>
            </a:r>
          </a:p>
          <a:p>
            <a:pPr lvl="1"/>
            <a:br>
              <a:rPr lang="en-IE" dirty="0">
                <a:solidFill>
                  <a:schemeClr val="bg1">
                    <a:lumMod val="75000"/>
                  </a:schemeClr>
                </a:solidFill>
                <a:latin typeface="Menlo" panose="020B0609030804020204" pitchFamily="49" charset="0"/>
              </a:rPr>
            </a:br>
            <a:r>
              <a:rPr lang="en-IE" dirty="0" err="1">
                <a:solidFill>
                  <a:schemeClr val="bg1">
                    <a:lumMod val="75000"/>
                  </a:schemeClr>
                </a:solidFill>
                <a:latin typeface="Menlo" panose="020B0609030804020204" pitchFamily="49" charset="0"/>
              </a:rPr>
              <a:t>xAxisGroup.call</a:t>
            </a:r>
            <a:r>
              <a:rPr lang="en-IE" dirty="0">
                <a:solidFill>
                  <a:schemeClr val="bg1">
                    <a:lumMod val="75000"/>
                  </a:schemeClr>
                </a:solidFill>
                <a:latin typeface="Menlo" panose="020B0609030804020204" pitchFamily="49" charset="0"/>
              </a:rPr>
              <a:t>(</a:t>
            </a:r>
            <a:r>
              <a:rPr lang="en-IE" dirty="0" err="1">
                <a:solidFill>
                  <a:schemeClr val="bg1">
                    <a:lumMod val="75000"/>
                  </a:schemeClr>
                </a:solidFill>
                <a:latin typeface="Menlo" panose="020B0609030804020204" pitchFamily="49" charset="0"/>
              </a:rPr>
              <a:t>xAxis</a:t>
            </a:r>
            <a:r>
              <a:rPr lang="en-IE" dirty="0">
                <a:solidFill>
                  <a:schemeClr val="bg1">
                    <a:lumMod val="75000"/>
                  </a:schemeClr>
                </a:solidFill>
                <a:latin typeface="Menlo" panose="020B0609030804020204" pitchFamily="49" charset="0"/>
              </a:rPr>
              <a:t>)</a:t>
            </a:r>
          </a:p>
          <a:p>
            <a:pPr lvl="1"/>
            <a:r>
              <a:rPr lang="en-IE" dirty="0" err="1">
                <a:solidFill>
                  <a:schemeClr val="bg1">
                    <a:lumMod val="75000"/>
                  </a:schemeClr>
                </a:solidFill>
                <a:latin typeface="Menlo" panose="020B0609030804020204" pitchFamily="49" charset="0"/>
              </a:rPr>
              <a:t>yAxisGroup.call</a:t>
            </a:r>
            <a:r>
              <a:rPr lang="en-IE" dirty="0">
                <a:solidFill>
                  <a:schemeClr val="bg1">
                    <a:lumMod val="75000"/>
                  </a:schemeClr>
                </a:solidFill>
                <a:latin typeface="Menlo" panose="020B0609030804020204" pitchFamily="49" charset="0"/>
              </a:rPr>
              <a:t>(</a:t>
            </a:r>
            <a:r>
              <a:rPr lang="en-IE" dirty="0" err="1">
                <a:solidFill>
                  <a:schemeClr val="bg1">
                    <a:lumMod val="75000"/>
                  </a:schemeClr>
                </a:solidFill>
                <a:latin typeface="Menlo" panose="020B0609030804020204" pitchFamily="49" charset="0"/>
              </a:rPr>
              <a:t>yAxis</a:t>
            </a:r>
            <a:r>
              <a:rPr lang="en-IE" dirty="0">
                <a:solidFill>
                  <a:schemeClr val="bg1">
                    <a:lumMod val="75000"/>
                  </a:schemeClr>
                </a:solidFill>
                <a:latin typeface="Menlo" panose="020B0609030804020204" pitchFamily="49" charset="0"/>
              </a:rPr>
              <a:t>)</a:t>
            </a:r>
          </a:p>
          <a:p>
            <a:pPr lvl="1"/>
            <a:br>
              <a:rPr lang="en-IE" dirty="0">
                <a:solidFill>
                  <a:schemeClr val="bg1">
                    <a:lumMod val="75000"/>
                  </a:schemeClr>
                </a:solidFill>
                <a:latin typeface="Menlo" panose="020B0609030804020204" pitchFamily="49" charset="0"/>
              </a:rPr>
            </a:br>
            <a:r>
              <a:rPr lang="en-IE" dirty="0">
                <a:solidFill>
                  <a:schemeClr val="bg1">
                    <a:lumMod val="75000"/>
                  </a:schemeClr>
                </a:solidFill>
                <a:latin typeface="Menlo" panose="020B0609030804020204" pitchFamily="49" charset="0"/>
              </a:rPr>
              <a:t>// data binding:</a:t>
            </a:r>
          </a:p>
          <a:p>
            <a:pPr lvl="1"/>
            <a:r>
              <a:rPr lang="en-IE" dirty="0">
                <a:solidFill>
                  <a:schemeClr val="bg1">
                    <a:lumMod val="75000"/>
                  </a:schemeClr>
                </a:solidFill>
                <a:latin typeface="Menlo" panose="020B0609030804020204" pitchFamily="49" charset="0"/>
              </a:rPr>
              <a:t>let elements = </a:t>
            </a:r>
            <a:r>
              <a:rPr lang="en-IE" dirty="0" err="1">
                <a:solidFill>
                  <a:schemeClr val="bg1">
                    <a:lumMod val="75000"/>
                  </a:schemeClr>
                </a:solidFill>
                <a:latin typeface="Menlo" panose="020B0609030804020204" pitchFamily="49" charset="0"/>
              </a:rPr>
              <a:t>elementGroup.selectAll</a:t>
            </a:r>
            <a:r>
              <a:rPr lang="en-IE" dirty="0">
                <a:solidFill>
                  <a:schemeClr val="bg1">
                    <a:lumMod val="75000"/>
                  </a:schemeClr>
                </a:solidFill>
                <a:latin typeface="Menlo" panose="020B0609030804020204" pitchFamily="49" charset="0"/>
              </a:rPr>
              <a:t>('.country').data(data)</a:t>
            </a:r>
          </a:p>
          <a:p>
            <a:pPr lvl="1"/>
            <a:r>
              <a:rPr lang="en-IE" dirty="0" err="1">
                <a:solidFill>
                  <a:srgbClr val="001080"/>
                </a:solidFill>
                <a:latin typeface="Menlo" panose="020B0609030804020204" pitchFamily="49" charset="0"/>
              </a:rPr>
              <a:t>elements</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enter</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call</a:t>
            </a:r>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drawCircles</a:t>
            </a:r>
            <a:r>
              <a:rPr lang="en-IE" dirty="0">
                <a:solidFill>
                  <a:srgbClr val="000000"/>
                </a:solidFill>
                <a:latin typeface="Menlo" panose="020B0609030804020204" pitchFamily="49" charset="0"/>
              </a:rPr>
              <a:t>)</a:t>
            </a:r>
          </a:p>
          <a:p>
            <a:br>
              <a:rPr lang="en-IE" dirty="0">
                <a:solidFill>
                  <a:srgbClr val="000000"/>
                </a:solidFill>
                <a:latin typeface="Menlo" panose="020B0609030804020204" pitchFamily="49" charset="0"/>
              </a:rPr>
            </a:br>
            <a:r>
              <a:rPr lang="en-IE" dirty="0">
                <a:solidFill>
                  <a:schemeClr val="bg1">
                    <a:lumMod val="75000"/>
                  </a:schemeClr>
                </a:solidFill>
                <a:latin typeface="Menlo" panose="020B0609030804020204" pitchFamily="49" charset="0"/>
              </a:rPr>
              <a:t>})</a:t>
            </a:r>
            <a:endParaRPr lang="en-IE" b="0" dirty="0">
              <a:solidFill>
                <a:schemeClr val="bg1">
                  <a:lumMod val="75000"/>
                </a:schemeClr>
              </a:solidFill>
              <a:effectLst/>
              <a:latin typeface="Menlo" panose="020B0609030804020204" pitchFamily="49" charset="0"/>
            </a:endParaRPr>
          </a:p>
        </p:txBody>
      </p:sp>
    </p:spTree>
    <p:extLst>
      <p:ext uri="{BB962C8B-B14F-4D97-AF65-F5344CB8AC3E}">
        <p14:creationId xmlns:p14="http://schemas.microsoft.com/office/powerpoint/2010/main" val="8271249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A122CD-F50F-BC47-B172-5492F5A4E7DD}"/>
              </a:ext>
            </a:extLst>
          </p:cNvPr>
          <p:cNvSpPr/>
          <p:nvPr/>
        </p:nvSpPr>
        <p:spPr>
          <a:xfrm>
            <a:off x="0" y="0"/>
            <a:ext cx="4054415" cy="6858000"/>
          </a:xfrm>
          <a:prstGeom prst="rect">
            <a:avLst/>
          </a:pr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 name="TextBox 4">
            <a:extLst>
              <a:ext uri="{FF2B5EF4-FFF2-40B4-BE49-F238E27FC236}">
                <a16:creationId xmlns:a16="http://schemas.microsoft.com/office/drawing/2014/main" id="{E6D1C967-E3AA-0447-8ACF-B09FB461E1D3}"/>
              </a:ext>
            </a:extLst>
          </p:cNvPr>
          <p:cNvSpPr txBox="1"/>
          <p:nvPr/>
        </p:nvSpPr>
        <p:spPr>
          <a:xfrm>
            <a:off x="715820" y="1028343"/>
            <a:ext cx="2622431" cy="5078313"/>
          </a:xfrm>
          <a:prstGeom prst="rect">
            <a:avLst/>
          </a:prstGeom>
          <a:noFill/>
        </p:spPr>
        <p:txBody>
          <a:bodyPr wrap="square" rtlCol="0">
            <a:spAutoFit/>
          </a:bodyPr>
          <a:lstStyle/>
          <a:p>
            <a:r>
              <a:rPr lang="en-IE" b="1" dirty="0" err="1">
                <a:solidFill>
                  <a:schemeClr val="bg1">
                    <a:lumMod val="75000"/>
                  </a:schemeClr>
                </a:solidFill>
              </a:rPr>
              <a:t>Bloque</a:t>
            </a:r>
            <a:r>
              <a:rPr lang="en-IE" b="1" dirty="0">
                <a:solidFill>
                  <a:schemeClr val="bg1">
                    <a:lumMod val="75000"/>
                  </a:schemeClr>
                </a:solidFill>
              </a:rPr>
              <a:t> 1:</a:t>
            </a:r>
          </a:p>
          <a:p>
            <a:pPr lvl="0"/>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Constantes</a:t>
            </a:r>
            <a:endParaRPr lang="en-IE" dirty="0">
              <a:solidFill>
                <a:schemeClr val="bg1">
                  <a:lumMod val="75000"/>
                </a:schemeClr>
              </a:solidFill>
            </a:endParaRPr>
          </a:p>
          <a:p>
            <a:r>
              <a:rPr lang="en-US" dirty="0" err="1">
                <a:solidFill>
                  <a:schemeClr val="bg1">
                    <a:lumMod val="75000"/>
                  </a:schemeClr>
                </a:solidFill>
              </a:rPr>
              <a:t>Declarar</a:t>
            </a:r>
            <a:r>
              <a:rPr lang="en-US" dirty="0">
                <a:solidFill>
                  <a:schemeClr val="bg1">
                    <a:lumMod val="75000"/>
                  </a:schemeClr>
                </a:solidFill>
              </a:rPr>
              <a:t> el </a:t>
            </a:r>
            <a:r>
              <a:rPr lang="en-US" dirty="0" err="1">
                <a:solidFill>
                  <a:schemeClr val="bg1">
                    <a:lumMod val="75000"/>
                  </a:schemeClr>
                </a:solidFill>
              </a:rPr>
              <a:t>svg</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escala</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ejes</a:t>
            </a:r>
            <a:endParaRPr lang="en-IE" dirty="0">
              <a:solidFill>
                <a:schemeClr val="bg1">
                  <a:lumMod val="75000"/>
                </a:schemeClr>
              </a:solidFill>
            </a:endParaRPr>
          </a:p>
          <a:p>
            <a:pPr lvl="0"/>
            <a:r>
              <a:rPr lang="en-US" dirty="0">
                <a:solidFill>
                  <a:schemeClr val="bg1">
                    <a:lumMod val="75000"/>
                  </a:schemeClr>
                </a:solidFill>
              </a:rPr>
              <a:t>Tooltip</a:t>
            </a:r>
            <a:endParaRPr lang="en-IE" dirty="0">
              <a:solidFill>
                <a:schemeClr val="bg1">
                  <a:lumMod val="75000"/>
                </a:schemeClr>
              </a:solidFill>
            </a:endParaRPr>
          </a:p>
          <a:p>
            <a:r>
              <a:rPr lang="en-US"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2: data call</a:t>
            </a:r>
            <a:endParaRPr lang="en-IE" b="1" dirty="0">
              <a:solidFill>
                <a:schemeClr val="bg1">
                  <a:lumMod val="75000"/>
                </a:schemeClr>
              </a:solidFill>
            </a:endParaRPr>
          </a:p>
          <a:p>
            <a:pPr lvl="0"/>
            <a:r>
              <a:rPr lang="en-IE" dirty="0" err="1">
                <a:solidFill>
                  <a:schemeClr val="bg1">
                    <a:lumMod val="75000"/>
                  </a:schemeClr>
                </a:solidFill>
              </a:rPr>
              <a:t>Formato</a:t>
            </a:r>
            <a:r>
              <a:rPr lang="en-IE" dirty="0">
                <a:solidFill>
                  <a:schemeClr val="bg1">
                    <a:lumMod val="75000"/>
                  </a:schemeClr>
                </a:solidFill>
              </a:rPr>
              <a:t> de </a:t>
            </a:r>
            <a:r>
              <a:rPr lang="en-IE" dirty="0" err="1">
                <a:solidFill>
                  <a:schemeClr val="bg1">
                    <a:lumMod val="75000"/>
                  </a:schemeClr>
                </a:solidFill>
              </a:rPr>
              <a:t>datos</a:t>
            </a:r>
            <a:endParaRPr lang="en-IE" dirty="0">
              <a:solidFill>
                <a:schemeClr val="bg1">
                  <a:lumMod val="75000"/>
                </a:schemeClr>
              </a:solidFill>
            </a:endParaRPr>
          </a:p>
          <a:p>
            <a:pPr lvl="0"/>
            <a:r>
              <a:rPr lang="en-IE" dirty="0" err="1">
                <a:solidFill>
                  <a:schemeClr val="bg1">
                    <a:lumMod val="75000"/>
                  </a:schemeClr>
                </a:solidFill>
              </a:rPr>
              <a:t>Añadir</a:t>
            </a:r>
            <a:r>
              <a:rPr lang="en-IE" dirty="0">
                <a:solidFill>
                  <a:schemeClr val="bg1">
                    <a:lumMod val="75000"/>
                  </a:schemeClr>
                </a:solidFill>
              </a:rPr>
              <a:t> el </a:t>
            </a:r>
            <a:r>
              <a:rPr lang="en-IE" dirty="0" err="1">
                <a:solidFill>
                  <a:schemeClr val="bg1">
                    <a:lumMod val="75000"/>
                  </a:schemeClr>
                </a:solidFill>
              </a:rPr>
              <a:t>dominio</a:t>
            </a:r>
            <a:r>
              <a:rPr lang="en-IE" dirty="0">
                <a:solidFill>
                  <a:schemeClr val="bg1">
                    <a:lumMod val="75000"/>
                  </a:schemeClr>
                </a:solidFill>
              </a:rPr>
              <a:t> a la </a:t>
            </a:r>
            <a:r>
              <a:rPr lang="en-IE" dirty="0" err="1">
                <a:solidFill>
                  <a:schemeClr val="bg1">
                    <a:lumMod val="75000"/>
                  </a:schemeClr>
                </a:solidFill>
              </a:rPr>
              <a:t>escala</a:t>
            </a:r>
            <a:endParaRPr lang="en-IE" dirty="0">
              <a:solidFill>
                <a:schemeClr val="bg1">
                  <a:lumMod val="75000"/>
                </a:schemeClr>
              </a:solidFill>
            </a:endParaRPr>
          </a:p>
          <a:p>
            <a:pPr lvl="0"/>
            <a:r>
              <a:rPr lang="en-IE" dirty="0" err="1">
                <a:solidFill>
                  <a:schemeClr val="bg1">
                    <a:lumMod val="75000"/>
                  </a:schemeClr>
                </a:solidFill>
              </a:rPr>
              <a:t>Llamar</a:t>
            </a:r>
            <a:r>
              <a:rPr lang="en-IE" dirty="0">
                <a:solidFill>
                  <a:schemeClr val="bg1">
                    <a:lumMod val="75000"/>
                  </a:schemeClr>
                </a:solidFill>
              </a:rPr>
              <a:t> a los </a:t>
            </a:r>
            <a:r>
              <a:rPr lang="en-IE" dirty="0" err="1">
                <a:solidFill>
                  <a:schemeClr val="bg1">
                    <a:lumMod val="75000"/>
                  </a:schemeClr>
                </a:solidFill>
              </a:rPr>
              <a:t>ejes</a:t>
            </a:r>
            <a:endParaRPr lang="en-IE" dirty="0">
              <a:solidFill>
                <a:schemeClr val="bg1">
                  <a:lumMod val="75000"/>
                </a:schemeClr>
              </a:solidFill>
            </a:endParaRPr>
          </a:p>
          <a:p>
            <a:pPr lvl="0"/>
            <a:r>
              <a:rPr lang="en-GB" dirty="0">
                <a:solidFill>
                  <a:schemeClr val="bg1">
                    <a:lumMod val="75000"/>
                  </a:schemeClr>
                </a:solidFill>
              </a:rPr>
              <a:t>Data binding </a:t>
            </a:r>
            <a:endParaRPr lang="en-IE" dirty="0">
              <a:solidFill>
                <a:schemeClr val="bg1">
                  <a:lumMod val="75000"/>
                </a:schemeClr>
              </a:solidFill>
            </a:endParaRPr>
          </a:p>
          <a:p>
            <a:pPr lvl="0"/>
            <a:r>
              <a:rPr lang="en-IE" dirty="0" err="1">
                <a:solidFill>
                  <a:schemeClr val="bg1">
                    <a:lumMod val="75000"/>
                  </a:schemeClr>
                </a:solidFill>
              </a:rPr>
              <a:t>Patrón</a:t>
            </a:r>
            <a:r>
              <a:rPr lang="en-IE" dirty="0">
                <a:solidFill>
                  <a:schemeClr val="bg1">
                    <a:lumMod val="75000"/>
                  </a:schemeClr>
                </a:solidFill>
              </a:rPr>
              <a:t> de </a:t>
            </a:r>
            <a:r>
              <a:rPr lang="en-IE" dirty="0" err="1">
                <a:solidFill>
                  <a:schemeClr val="bg1">
                    <a:lumMod val="75000"/>
                  </a:schemeClr>
                </a:solidFill>
              </a:rPr>
              <a:t>actualización</a:t>
            </a:r>
            <a:endParaRPr lang="en-IE" dirty="0">
              <a:solidFill>
                <a:schemeClr val="bg1">
                  <a:lumMod val="75000"/>
                </a:schemeClr>
              </a:solidFill>
            </a:endParaRPr>
          </a:p>
          <a:p>
            <a:r>
              <a:rPr lang="en-GB" dirty="0">
                <a:solidFill>
                  <a:schemeClr val="bg1"/>
                </a:solidFill>
              </a:rPr>
              <a:t> </a:t>
            </a:r>
            <a:endParaRPr lang="en-IE" dirty="0">
              <a:solidFill>
                <a:schemeClr val="bg1"/>
              </a:solidFill>
            </a:endParaRPr>
          </a:p>
          <a:p>
            <a:r>
              <a:rPr lang="en-GB" b="1" dirty="0" err="1"/>
              <a:t>Bloque</a:t>
            </a:r>
            <a:r>
              <a:rPr lang="en-GB" b="1" dirty="0"/>
              <a:t> 3:</a:t>
            </a:r>
            <a:endParaRPr lang="en-IE" b="1" dirty="0"/>
          </a:p>
          <a:p>
            <a:pPr lvl="0"/>
            <a:r>
              <a:rPr lang="en-IE" dirty="0" err="1"/>
              <a:t>Definición</a:t>
            </a:r>
            <a:r>
              <a:rPr lang="en-IE" dirty="0"/>
              <a:t> de </a:t>
            </a:r>
            <a:r>
              <a:rPr lang="en-IE" dirty="0" err="1"/>
              <a:t>funciones</a:t>
            </a:r>
            <a:endParaRPr lang="en-IE" dirty="0"/>
          </a:p>
          <a:p>
            <a:endParaRPr lang="es-ES_tradnl" dirty="0"/>
          </a:p>
        </p:txBody>
      </p:sp>
      <p:sp>
        <p:nvSpPr>
          <p:cNvPr id="3" name="Rectangle 2">
            <a:extLst>
              <a:ext uri="{FF2B5EF4-FFF2-40B4-BE49-F238E27FC236}">
                <a16:creationId xmlns:a16="http://schemas.microsoft.com/office/drawing/2014/main" id="{BF263125-48CE-5345-93B6-23C6BA548E04}"/>
              </a:ext>
            </a:extLst>
          </p:cNvPr>
          <p:cNvSpPr/>
          <p:nvPr/>
        </p:nvSpPr>
        <p:spPr>
          <a:xfrm>
            <a:off x="4336473" y="2247129"/>
            <a:ext cx="7855527" cy="2031325"/>
          </a:xfrm>
          <a:prstGeom prst="rect">
            <a:avLst/>
          </a:prstGeom>
        </p:spPr>
        <p:txBody>
          <a:bodyPr wrap="square">
            <a:spAutoFit/>
          </a:bodyPr>
          <a:lstStyle/>
          <a:p>
            <a:r>
              <a:rPr lang="en-IE" dirty="0">
                <a:solidFill>
                  <a:srgbClr val="0000FF"/>
                </a:solidFill>
                <a:latin typeface="Menlo" panose="020B0609030804020204" pitchFamily="49" charset="0"/>
              </a:rPr>
              <a:t>function</a:t>
            </a:r>
            <a:r>
              <a:rPr lang="en-IE" dirty="0">
                <a:solidFill>
                  <a:srgbClr val="000000"/>
                </a:solidFill>
                <a:latin typeface="Menlo" panose="020B0609030804020204" pitchFamily="49" charset="0"/>
              </a:rPr>
              <a:t> </a:t>
            </a:r>
            <a:r>
              <a:rPr lang="en-IE" dirty="0" err="1">
                <a:solidFill>
                  <a:srgbClr val="795E26"/>
                </a:solidFill>
                <a:latin typeface="Menlo" panose="020B0609030804020204" pitchFamily="49" charset="0"/>
              </a:rPr>
              <a:t>drawCircles</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group</a:t>
            </a:r>
            <a:r>
              <a:rPr lang="en-IE" dirty="0">
                <a:solidFill>
                  <a:srgbClr val="000000"/>
                </a:solidFill>
                <a:latin typeface="Menlo" panose="020B0609030804020204" pitchFamily="49" charset="0"/>
              </a:rPr>
              <a:t>){</a:t>
            </a:r>
          </a:p>
          <a:p>
            <a:pPr lvl="1"/>
            <a:r>
              <a:rPr lang="en-IE" dirty="0" err="1">
                <a:solidFill>
                  <a:srgbClr val="001080"/>
                </a:solidFill>
                <a:latin typeface="Menlo" panose="020B0609030804020204" pitchFamily="49" charset="0"/>
              </a:rPr>
              <a:t>group</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append</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'circle'</a:t>
            </a:r>
            <a:r>
              <a:rPr lang="en-IE" dirty="0">
                <a:solidFill>
                  <a:srgbClr val="000000"/>
                </a:solidFill>
                <a:latin typeface="Menlo" panose="020B0609030804020204" pitchFamily="49" charset="0"/>
              </a:rPr>
              <a:t>)</a:t>
            </a:r>
          </a:p>
          <a:p>
            <a:pPr lvl="2"/>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'class'</a:t>
            </a:r>
            <a:r>
              <a:rPr lang="en-IE" dirty="0">
                <a:solidFill>
                  <a:srgbClr val="000000"/>
                </a:solidFill>
                <a:latin typeface="Menlo" panose="020B0609030804020204" pitchFamily="49" charset="0"/>
              </a:rPr>
              <a:t>, </a:t>
            </a:r>
            <a:r>
              <a:rPr lang="en-IE" dirty="0">
                <a:solidFill>
                  <a:srgbClr val="001080"/>
                </a:solidFill>
                <a:latin typeface="Menlo" panose="020B0609030804020204" pitchFamily="49" charset="0"/>
              </a:rPr>
              <a:t>d</a:t>
            </a:r>
            <a:r>
              <a:rPr lang="en-IE" dirty="0">
                <a:solidFill>
                  <a:srgbClr val="0000FF"/>
                </a:solidFill>
                <a:latin typeface="Menlo" panose="020B0609030804020204" pitchFamily="49" charset="0"/>
              </a:rPr>
              <a:t>=&gt;</a:t>
            </a:r>
            <a:r>
              <a:rPr lang="en-IE" dirty="0">
                <a:solidFill>
                  <a:srgbClr val="000000"/>
                </a:solidFill>
                <a:latin typeface="Menlo" panose="020B0609030804020204" pitchFamily="49" charset="0"/>
              </a:rPr>
              <a:t> </a:t>
            </a:r>
            <a:r>
              <a:rPr lang="en-IE" dirty="0">
                <a:solidFill>
                  <a:srgbClr val="A31515"/>
                </a:solidFill>
                <a:latin typeface="Menlo" panose="020B0609030804020204" pitchFamily="49" charset="0"/>
              </a:rPr>
              <a:t>`country </a:t>
            </a:r>
            <a:r>
              <a:rPr lang="en-IE" dirty="0">
                <a:solidFill>
                  <a:srgbClr val="0000FF"/>
                </a:solidFill>
                <a:latin typeface="Menlo" panose="020B0609030804020204" pitchFamily="49" charset="0"/>
              </a:rPr>
              <a:t>${</a:t>
            </a:r>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continent</a:t>
            </a:r>
            <a:r>
              <a:rPr lang="en-IE" dirty="0">
                <a:solidFill>
                  <a:srgbClr val="0000FF"/>
                </a:solidFill>
                <a:latin typeface="Menlo" panose="020B0609030804020204" pitchFamily="49" charset="0"/>
              </a:rPr>
              <a:t>}</a:t>
            </a:r>
            <a:r>
              <a:rPr lang="en-IE" dirty="0">
                <a:solidFill>
                  <a:srgbClr val="A31515"/>
                </a:solidFill>
                <a:latin typeface="Menlo" panose="020B0609030804020204" pitchFamily="49" charset="0"/>
              </a:rPr>
              <a:t>`</a:t>
            </a:r>
            <a:r>
              <a:rPr lang="en-IE" dirty="0">
                <a:solidFill>
                  <a:srgbClr val="000000"/>
                </a:solidFill>
                <a:latin typeface="Menlo" panose="020B0609030804020204" pitchFamily="49" charset="0"/>
              </a:rPr>
              <a:t>)</a:t>
            </a:r>
          </a:p>
          <a:p>
            <a:pPr lvl="2"/>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"cx"</a:t>
            </a:r>
            <a:r>
              <a:rPr lang="en-IE" dirty="0">
                <a:solidFill>
                  <a:srgbClr val="000000"/>
                </a:solidFill>
                <a:latin typeface="Menlo" panose="020B0609030804020204" pitchFamily="49" charset="0"/>
              </a:rPr>
              <a:t>, </a:t>
            </a:r>
            <a:r>
              <a:rPr lang="en-IE" dirty="0">
                <a:solidFill>
                  <a:srgbClr val="001080"/>
                </a:solidFill>
                <a:latin typeface="Menlo" panose="020B0609030804020204" pitchFamily="49" charset="0"/>
              </a:rPr>
              <a:t>d</a:t>
            </a:r>
            <a:r>
              <a:rPr lang="en-IE" dirty="0">
                <a:solidFill>
                  <a:srgbClr val="0000FF"/>
                </a:solidFill>
                <a:latin typeface="Menlo" panose="020B0609030804020204" pitchFamily="49" charset="0"/>
              </a:rPr>
              <a:t>=&gt;</a:t>
            </a:r>
            <a:r>
              <a:rPr lang="en-IE" dirty="0">
                <a:solidFill>
                  <a:srgbClr val="000000"/>
                </a:solidFill>
                <a:latin typeface="Menlo" panose="020B0609030804020204" pitchFamily="49" charset="0"/>
              </a:rPr>
              <a:t> </a:t>
            </a:r>
            <a:r>
              <a:rPr lang="en-IE" dirty="0">
                <a:solidFill>
                  <a:srgbClr val="795E26"/>
                </a:solidFill>
                <a:latin typeface="Menlo" panose="020B0609030804020204" pitchFamily="49" charset="0"/>
              </a:rPr>
              <a:t>x</a:t>
            </a:r>
            <a:r>
              <a:rPr lang="en-IE" dirty="0">
                <a:solidFill>
                  <a:srgbClr val="000000"/>
                </a:solidFill>
                <a:latin typeface="Menlo" panose="020B0609030804020204" pitchFamily="49" charset="0"/>
              </a:rPr>
              <a:t>(</a:t>
            </a:r>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lifeExpectancy</a:t>
            </a:r>
            <a:r>
              <a:rPr lang="en-IE" dirty="0">
                <a:solidFill>
                  <a:srgbClr val="000000"/>
                </a:solidFill>
                <a:latin typeface="Menlo" panose="020B0609030804020204" pitchFamily="49" charset="0"/>
              </a:rPr>
              <a:t>))</a:t>
            </a:r>
          </a:p>
          <a:p>
            <a:pPr lvl="2"/>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"cy"</a:t>
            </a:r>
            <a:r>
              <a:rPr lang="en-IE" dirty="0">
                <a:solidFill>
                  <a:srgbClr val="000000"/>
                </a:solidFill>
                <a:latin typeface="Menlo" panose="020B0609030804020204" pitchFamily="49" charset="0"/>
              </a:rPr>
              <a:t>, </a:t>
            </a:r>
            <a:r>
              <a:rPr lang="en-IE" dirty="0">
                <a:solidFill>
                  <a:srgbClr val="001080"/>
                </a:solidFill>
                <a:latin typeface="Menlo" panose="020B0609030804020204" pitchFamily="49" charset="0"/>
              </a:rPr>
              <a:t>d</a:t>
            </a:r>
            <a:r>
              <a:rPr lang="en-IE" dirty="0">
                <a:solidFill>
                  <a:srgbClr val="0000FF"/>
                </a:solidFill>
                <a:latin typeface="Menlo" panose="020B0609030804020204" pitchFamily="49" charset="0"/>
              </a:rPr>
              <a:t>=&gt;</a:t>
            </a:r>
            <a:r>
              <a:rPr lang="en-IE" dirty="0">
                <a:solidFill>
                  <a:srgbClr val="000000"/>
                </a:solidFill>
                <a:latin typeface="Menlo" panose="020B0609030804020204" pitchFamily="49" charset="0"/>
              </a:rPr>
              <a:t> </a:t>
            </a:r>
            <a:r>
              <a:rPr lang="en-IE" dirty="0">
                <a:solidFill>
                  <a:srgbClr val="795E26"/>
                </a:solidFill>
                <a:latin typeface="Menlo" panose="020B0609030804020204" pitchFamily="49" charset="0"/>
              </a:rPr>
              <a:t>y</a:t>
            </a:r>
            <a:r>
              <a:rPr lang="en-IE" dirty="0">
                <a:solidFill>
                  <a:srgbClr val="000000"/>
                </a:solidFill>
                <a:latin typeface="Menlo" panose="020B0609030804020204" pitchFamily="49" charset="0"/>
              </a:rPr>
              <a:t>(</a:t>
            </a:r>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GDPpc</a:t>
            </a:r>
            <a:r>
              <a:rPr lang="en-IE" dirty="0">
                <a:solidFill>
                  <a:srgbClr val="000000"/>
                </a:solidFill>
                <a:latin typeface="Menlo" panose="020B0609030804020204" pitchFamily="49" charset="0"/>
              </a:rPr>
              <a:t>))</a:t>
            </a:r>
          </a:p>
          <a:p>
            <a:pPr lvl="2"/>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"r"</a:t>
            </a:r>
            <a:r>
              <a:rPr lang="en-IE" dirty="0">
                <a:solidFill>
                  <a:srgbClr val="000000"/>
                </a:solidFill>
                <a:latin typeface="Menlo" panose="020B0609030804020204" pitchFamily="49" charset="0"/>
              </a:rPr>
              <a:t>, </a:t>
            </a:r>
            <a:r>
              <a:rPr lang="en-IE" dirty="0">
                <a:solidFill>
                  <a:srgbClr val="001080"/>
                </a:solidFill>
                <a:latin typeface="Menlo" panose="020B0609030804020204" pitchFamily="49" charset="0"/>
              </a:rPr>
              <a:t>d</a:t>
            </a:r>
            <a:r>
              <a:rPr lang="en-IE" dirty="0">
                <a:solidFill>
                  <a:srgbClr val="0000FF"/>
                </a:solidFill>
                <a:latin typeface="Menlo" panose="020B0609030804020204" pitchFamily="49" charset="0"/>
              </a:rPr>
              <a:t>=&gt;</a:t>
            </a:r>
            <a:r>
              <a:rPr lang="en-IE" dirty="0">
                <a:solidFill>
                  <a:srgbClr val="000000"/>
                </a:solidFill>
                <a:latin typeface="Menlo" panose="020B0609030804020204" pitchFamily="49" charset="0"/>
              </a:rPr>
              <a:t> </a:t>
            </a:r>
            <a:r>
              <a:rPr lang="en-IE" dirty="0">
                <a:solidFill>
                  <a:srgbClr val="795E26"/>
                </a:solidFill>
                <a:latin typeface="Menlo" panose="020B0609030804020204" pitchFamily="49" charset="0"/>
              </a:rPr>
              <a:t>z</a:t>
            </a:r>
            <a:r>
              <a:rPr lang="en-IE" dirty="0">
                <a:solidFill>
                  <a:srgbClr val="000000"/>
                </a:solidFill>
                <a:latin typeface="Menlo" panose="020B0609030804020204" pitchFamily="49" charset="0"/>
              </a:rPr>
              <a:t>(</a:t>
            </a:r>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population</a:t>
            </a:r>
            <a:r>
              <a:rPr lang="en-IE" dirty="0">
                <a:solidFill>
                  <a:srgbClr val="000000"/>
                </a:solidFill>
                <a:latin typeface="Menlo" panose="020B0609030804020204" pitchFamily="49" charset="0"/>
              </a:rPr>
              <a:t>))</a:t>
            </a:r>
          </a:p>
          <a:p>
            <a:r>
              <a:rPr lang="en-IE" dirty="0">
                <a:solidFill>
                  <a:srgbClr val="000000"/>
                </a:solidFill>
                <a:latin typeface="Menlo" panose="020B0609030804020204" pitchFamily="49" charset="0"/>
              </a:rPr>
              <a:t>}</a:t>
            </a:r>
            <a:endParaRPr lang="en-IE" b="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28559587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A122CD-F50F-BC47-B172-5492F5A4E7DD}"/>
              </a:ext>
            </a:extLst>
          </p:cNvPr>
          <p:cNvSpPr/>
          <p:nvPr/>
        </p:nvSpPr>
        <p:spPr>
          <a:xfrm>
            <a:off x="0" y="0"/>
            <a:ext cx="4054415" cy="6858000"/>
          </a:xfrm>
          <a:prstGeom prst="rect">
            <a:avLst/>
          </a:pr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 name="TextBox 4">
            <a:extLst>
              <a:ext uri="{FF2B5EF4-FFF2-40B4-BE49-F238E27FC236}">
                <a16:creationId xmlns:a16="http://schemas.microsoft.com/office/drawing/2014/main" id="{E6D1C967-E3AA-0447-8ACF-B09FB461E1D3}"/>
              </a:ext>
            </a:extLst>
          </p:cNvPr>
          <p:cNvSpPr txBox="1"/>
          <p:nvPr/>
        </p:nvSpPr>
        <p:spPr>
          <a:xfrm>
            <a:off x="715820" y="1028343"/>
            <a:ext cx="2622431" cy="5078313"/>
          </a:xfrm>
          <a:prstGeom prst="rect">
            <a:avLst/>
          </a:prstGeom>
          <a:noFill/>
        </p:spPr>
        <p:txBody>
          <a:bodyPr wrap="square" rtlCol="0">
            <a:spAutoFit/>
          </a:bodyPr>
          <a:lstStyle/>
          <a:p>
            <a:r>
              <a:rPr lang="en-IE" b="1" dirty="0" err="1"/>
              <a:t>Bloque</a:t>
            </a:r>
            <a:r>
              <a:rPr lang="en-IE" b="1" dirty="0"/>
              <a:t> 1:</a:t>
            </a:r>
          </a:p>
          <a:p>
            <a:pPr lvl="0"/>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Constantes</a:t>
            </a:r>
            <a:endParaRPr lang="en-IE" dirty="0">
              <a:solidFill>
                <a:schemeClr val="bg1">
                  <a:lumMod val="75000"/>
                </a:schemeClr>
              </a:solidFill>
            </a:endParaRPr>
          </a:p>
          <a:p>
            <a:r>
              <a:rPr lang="en-US" dirty="0" err="1">
                <a:solidFill>
                  <a:schemeClr val="bg1">
                    <a:lumMod val="75000"/>
                  </a:schemeClr>
                </a:solidFill>
              </a:rPr>
              <a:t>Declarar</a:t>
            </a:r>
            <a:r>
              <a:rPr lang="en-US" dirty="0">
                <a:solidFill>
                  <a:schemeClr val="bg1">
                    <a:lumMod val="75000"/>
                  </a:schemeClr>
                </a:solidFill>
              </a:rPr>
              <a:t> el </a:t>
            </a:r>
            <a:r>
              <a:rPr lang="en-US" dirty="0" err="1">
                <a:solidFill>
                  <a:schemeClr val="bg1">
                    <a:lumMod val="75000"/>
                  </a:schemeClr>
                </a:solidFill>
              </a:rPr>
              <a:t>svg</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escala</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ejes</a:t>
            </a:r>
            <a:endParaRPr lang="en-IE" dirty="0">
              <a:solidFill>
                <a:schemeClr val="bg1">
                  <a:lumMod val="75000"/>
                </a:schemeClr>
              </a:solidFill>
            </a:endParaRPr>
          </a:p>
          <a:p>
            <a:pPr lvl="0"/>
            <a:r>
              <a:rPr lang="en-US" dirty="0">
                <a:solidFill>
                  <a:schemeClr val="bg1">
                    <a:lumMod val="75000"/>
                  </a:schemeClr>
                </a:solidFill>
              </a:rPr>
              <a:t>Tooltip</a:t>
            </a:r>
            <a:endParaRPr lang="en-IE" dirty="0">
              <a:solidFill>
                <a:schemeClr val="bg1">
                  <a:lumMod val="75000"/>
                </a:schemeClr>
              </a:solidFill>
            </a:endParaRPr>
          </a:p>
          <a:p>
            <a:r>
              <a:rPr lang="en-US"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2: data call</a:t>
            </a:r>
            <a:endParaRPr lang="en-IE" b="1" dirty="0">
              <a:solidFill>
                <a:schemeClr val="bg1">
                  <a:lumMod val="75000"/>
                </a:schemeClr>
              </a:solidFill>
            </a:endParaRPr>
          </a:p>
          <a:p>
            <a:pPr lvl="0"/>
            <a:r>
              <a:rPr lang="en-IE" dirty="0" err="1">
                <a:solidFill>
                  <a:schemeClr val="bg1">
                    <a:lumMod val="75000"/>
                  </a:schemeClr>
                </a:solidFill>
              </a:rPr>
              <a:t>Formato</a:t>
            </a:r>
            <a:r>
              <a:rPr lang="en-IE" dirty="0">
                <a:solidFill>
                  <a:schemeClr val="bg1">
                    <a:lumMod val="75000"/>
                  </a:schemeClr>
                </a:solidFill>
              </a:rPr>
              <a:t> de </a:t>
            </a:r>
            <a:r>
              <a:rPr lang="en-IE" dirty="0" err="1">
                <a:solidFill>
                  <a:schemeClr val="bg1">
                    <a:lumMod val="75000"/>
                  </a:schemeClr>
                </a:solidFill>
              </a:rPr>
              <a:t>datos</a:t>
            </a:r>
            <a:endParaRPr lang="en-IE" dirty="0">
              <a:solidFill>
                <a:schemeClr val="bg1">
                  <a:lumMod val="75000"/>
                </a:schemeClr>
              </a:solidFill>
            </a:endParaRPr>
          </a:p>
          <a:p>
            <a:pPr lvl="0"/>
            <a:r>
              <a:rPr lang="en-IE" dirty="0" err="1">
                <a:solidFill>
                  <a:schemeClr val="bg1">
                    <a:lumMod val="75000"/>
                  </a:schemeClr>
                </a:solidFill>
              </a:rPr>
              <a:t>Añadir</a:t>
            </a:r>
            <a:r>
              <a:rPr lang="en-IE" dirty="0">
                <a:solidFill>
                  <a:schemeClr val="bg1">
                    <a:lumMod val="75000"/>
                  </a:schemeClr>
                </a:solidFill>
              </a:rPr>
              <a:t> el </a:t>
            </a:r>
            <a:r>
              <a:rPr lang="en-IE" dirty="0" err="1">
                <a:solidFill>
                  <a:schemeClr val="bg1">
                    <a:lumMod val="75000"/>
                  </a:schemeClr>
                </a:solidFill>
              </a:rPr>
              <a:t>dominio</a:t>
            </a:r>
            <a:r>
              <a:rPr lang="en-IE" dirty="0">
                <a:solidFill>
                  <a:schemeClr val="bg1">
                    <a:lumMod val="75000"/>
                  </a:schemeClr>
                </a:solidFill>
              </a:rPr>
              <a:t> a la </a:t>
            </a:r>
            <a:r>
              <a:rPr lang="en-IE" dirty="0" err="1">
                <a:solidFill>
                  <a:schemeClr val="bg1">
                    <a:lumMod val="75000"/>
                  </a:schemeClr>
                </a:solidFill>
              </a:rPr>
              <a:t>escala</a:t>
            </a:r>
            <a:endParaRPr lang="en-IE" dirty="0">
              <a:solidFill>
                <a:schemeClr val="bg1">
                  <a:lumMod val="75000"/>
                </a:schemeClr>
              </a:solidFill>
            </a:endParaRPr>
          </a:p>
          <a:p>
            <a:pPr lvl="0"/>
            <a:r>
              <a:rPr lang="en-IE" dirty="0" err="1">
                <a:solidFill>
                  <a:schemeClr val="bg1">
                    <a:lumMod val="75000"/>
                  </a:schemeClr>
                </a:solidFill>
              </a:rPr>
              <a:t>Llamar</a:t>
            </a:r>
            <a:r>
              <a:rPr lang="en-IE" dirty="0">
                <a:solidFill>
                  <a:schemeClr val="bg1">
                    <a:lumMod val="75000"/>
                  </a:schemeClr>
                </a:solidFill>
              </a:rPr>
              <a:t> a los </a:t>
            </a:r>
            <a:r>
              <a:rPr lang="en-IE" dirty="0" err="1">
                <a:solidFill>
                  <a:schemeClr val="bg1">
                    <a:lumMod val="75000"/>
                  </a:schemeClr>
                </a:solidFill>
              </a:rPr>
              <a:t>ejes</a:t>
            </a:r>
            <a:endParaRPr lang="en-IE" dirty="0">
              <a:solidFill>
                <a:schemeClr val="bg1">
                  <a:lumMod val="75000"/>
                </a:schemeClr>
              </a:solidFill>
            </a:endParaRPr>
          </a:p>
          <a:p>
            <a:pPr lvl="0"/>
            <a:r>
              <a:rPr lang="en-GB" dirty="0">
                <a:solidFill>
                  <a:schemeClr val="bg1">
                    <a:lumMod val="75000"/>
                  </a:schemeClr>
                </a:solidFill>
              </a:rPr>
              <a:t>Data binding </a:t>
            </a:r>
            <a:endParaRPr lang="en-IE" dirty="0">
              <a:solidFill>
                <a:schemeClr val="bg1">
                  <a:lumMod val="75000"/>
                </a:schemeClr>
              </a:solidFill>
            </a:endParaRPr>
          </a:p>
          <a:p>
            <a:pPr lvl="0"/>
            <a:r>
              <a:rPr lang="en-IE" dirty="0" err="1">
                <a:solidFill>
                  <a:schemeClr val="bg1">
                    <a:lumMod val="75000"/>
                  </a:schemeClr>
                </a:solidFill>
              </a:rPr>
              <a:t>Patrón</a:t>
            </a:r>
            <a:r>
              <a:rPr lang="en-IE" dirty="0">
                <a:solidFill>
                  <a:schemeClr val="bg1">
                    <a:lumMod val="75000"/>
                  </a:schemeClr>
                </a:solidFill>
              </a:rPr>
              <a:t> de </a:t>
            </a:r>
            <a:r>
              <a:rPr lang="en-IE" dirty="0" err="1">
                <a:solidFill>
                  <a:schemeClr val="bg1">
                    <a:lumMod val="75000"/>
                  </a:schemeClr>
                </a:solidFill>
              </a:rPr>
              <a:t>actualización</a:t>
            </a:r>
            <a:endParaRPr lang="en-IE" dirty="0">
              <a:solidFill>
                <a:schemeClr val="bg1">
                  <a:lumMod val="75000"/>
                </a:schemeClr>
              </a:solidFill>
            </a:endParaRPr>
          </a:p>
          <a:p>
            <a:r>
              <a:rPr lang="en-GB"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3:</a:t>
            </a:r>
            <a:endParaRPr lang="en-IE" b="1" dirty="0">
              <a:solidFill>
                <a:schemeClr val="bg1">
                  <a:lumMod val="75000"/>
                </a:schemeClr>
              </a:solidFill>
            </a:endParaRPr>
          </a:p>
          <a:p>
            <a:pPr lvl="0"/>
            <a:r>
              <a:rPr lang="en-IE" dirty="0" err="1">
                <a:solidFill>
                  <a:schemeClr val="bg1">
                    <a:lumMod val="75000"/>
                  </a:schemeClr>
                </a:solidFill>
              </a:rPr>
              <a:t>Definición</a:t>
            </a:r>
            <a:r>
              <a:rPr lang="en-IE" dirty="0">
                <a:solidFill>
                  <a:schemeClr val="bg1">
                    <a:lumMod val="75000"/>
                  </a:schemeClr>
                </a:solidFill>
              </a:rPr>
              <a:t> de </a:t>
            </a:r>
            <a:r>
              <a:rPr lang="en-IE" dirty="0" err="1">
                <a:solidFill>
                  <a:schemeClr val="bg1">
                    <a:lumMod val="75000"/>
                  </a:schemeClr>
                </a:solidFill>
              </a:rPr>
              <a:t>funciones</a:t>
            </a:r>
            <a:endParaRPr lang="en-IE" dirty="0">
              <a:solidFill>
                <a:schemeClr val="bg1">
                  <a:lumMod val="75000"/>
                </a:schemeClr>
              </a:solidFill>
            </a:endParaRPr>
          </a:p>
          <a:p>
            <a:endParaRPr lang="es-ES_tradnl" dirty="0"/>
          </a:p>
        </p:txBody>
      </p:sp>
      <p:pic>
        <p:nvPicPr>
          <p:cNvPr id="2" name="Picture 1">
            <a:extLst>
              <a:ext uri="{FF2B5EF4-FFF2-40B4-BE49-F238E27FC236}">
                <a16:creationId xmlns:a16="http://schemas.microsoft.com/office/drawing/2014/main" id="{88E5E618-4729-6241-B265-AA5CEFA022B9}"/>
              </a:ext>
            </a:extLst>
          </p:cNvPr>
          <p:cNvPicPr>
            <a:picLocks noChangeAspect="1"/>
          </p:cNvPicPr>
          <p:nvPr/>
        </p:nvPicPr>
        <p:blipFill>
          <a:blip r:embed="rId3"/>
          <a:stretch>
            <a:fillRect/>
          </a:stretch>
        </p:blipFill>
        <p:spPr>
          <a:xfrm>
            <a:off x="4157823" y="316523"/>
            <a:ext cx="8034177" cy="6224954"/>
          </a:xfrm>
          <a:prstGeom prst="rect">
            <a:avLst/>
          </a:prstGeom>
        </p:spPr>
      </p:pic>
    </p:spTree>
    <p:extLst>
      <p:ext uri="{BB962C8B-B14F-4D97-AF65-F5344CB8AC3E}">
        <p14:creationId xmlns:p14="http://schemas.microsoft.com/office/powerpoint/2010/main" val="2059923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BFEC2E-B22B-394E-9E14-98D153084F92}"/>
              </a:ext>
            </a:extLst>
          </p:cNvPr>
          <p:cNvPicPr>
            <a:picLocks noChangeAspect="1"/>
          </p:cNvPicPr>
          <p:nvPr/>
        </p:nvPicPr>
        <p:blipFill>
          <a:blip r:embed="rId3"/>
          <a:stretch>
            <a:fillRect/>
          </a:stretch>
        </p:blipFill>
        <p:spPr>
          <a:xfrm>
            <a:off x="371093" y="3626612"/>
            <a:ext cx="10426700" cy="2298700"/>
          </a:xfrm>
          <a:prstGeom prst="rect">
            <a:avLst/>
          </a:prstGeom>
        </p:spPr>
      </p:pic>
      <p:sp>
        <p:nvSpPr>
          <p:cNvPr id="2" name="Title 1">
            <a:extLst>
              <a:ext uri="{FF2B5EF4-FFF2-40B4-BE49-F238E27FC236}">
                <a16:creationId xmlns:a16="http://schemas.microsoft.com/office/drawing/2014/main" id="{1B654151-0D6A-D943-9402-F73003DE719E}"/>
              </a:ext>
            </a:extLst>
          </p:cNvPr>
          <p:cNvSpPr>
            <a:spLocks noGrp="1"/>
          </p:cNvSpPr>
          <p:nvPr>
            <p:ph type="title"/>
          </p:nvPr>
        </p:nvSpPr>
        <p:spPr>
          <a:xfrm>
            <a:off x="371094" y="1161288"/>
            <a:ext cx="6267450" cy="1124712"/>
          </a:xfrm>
        </p:spPr>
        <p:txBody>
          <a:bodyPr anchor="b">
            <a:normAutofit fontScale="90000"/>
          </a:bodyPr>
          <a:lstStyle/>
          <a:p>
            <a:r>
              <a:rPr lang="es-ES_tradnl" sz="6000" b="1" dirty="0">
                <a:latin typeface="Eurostile" panose="020B0504020202050204" pitchFamily="34" charset="77"/>
              </a:rPr>
              <a:t>Visual Studio </a:t>
            </a:r>
            <a:r>
              <a:rPr lang="es-ES_tradnl" sz="6000" b="1" dirty="0" err="1">
                <a:latin typeface="Eurostile" panose="020B0504020202050204" pitchFamily="34" charset="77"/>
              </a:rPr>
              <a:t>Code</a:t>
            </a:r>
            <a:endParaRPr lang="es-ES_tradnl" sz="4800" b="1" dirty="0">
              <a:latin typeface="Eurostile" panose="020B0504020202050204" pitchFamily="34" charset="77"/>
            </a:endParaRPr>
          </a:p>
        </p:txBody>
      </p:sp>
      <p:sp>
        <p:nvSpPr>
          <p:cNvPr id="3" name="Content Placeholder 2">
            <a:extLst>
              <a:ext uri="{FF2B5EF4-FFF2-40B4-BE49-F238E27FC236}">
                <a16:creationId xmlns:a16="http://schemas.microsoft.com/office/drawing/2014/main" id="{C0A34D28-B4ED-AE4D-B9B2-B58F6A7A8CAB}"/>
              </a:ext>
            </a:extLst>
          </p:cNvPr>
          <p:cNvSpPr>
            <a:spLocks noGrp="1"/>
          </p:cNvSpPr>
          <p:nvPr>
            <p:ph idx="1"/>
          </p:nvPr>
        </p:nvSpPr>
        <p:spPr>
          <a:xfrm>
            <a:off x="371093" y="2718054"/>
            <a:ext cx="10261465" cy="1681418"/>
          </a:xfrm>
        </p:spPr>
        <p:txBody>
          <a:bodyPr anchor="t">
            <a:normAutofit/>
          </a:bodyPr>
          <a:lstStyle/>
          <a:p>
            <a:pPr marL="0" indent="0">
              <a:buNone/>
            </a:pPr>
            <a:r>
              <a:rPr lang="es-ES_tradnl" sz="1800" dirty="0">
                <a:latin typeface="Eurostile" panose="020B0504020202050204" pitchFamily="34" charset="77"/>
                <a:ea typeface="Open Sans" panose="020B0306030504020204" pitchFamily="34" charset="0"/>
                <a:cs typeface="Open Sans" panose="020B0306030504020204" pitchFamily="34" charset="0"/>
              </a:rPr>
              <a:t>Servidor:</a:t>
            </a:r>
          </a:p>
          <a:p>
            <a:pPr marL="0" indent="0">
              <a:buNone/>
            </a:pPr>
            <a:r>
              <a:rPr lang="es-ES_tradnl" sz="1800" b="1" dirty="0" err="1">
                <a:latin typeface="Eurostile" panose="020B0504020202050204" pitchFamily="34" charset="77"/>
                <a:ea typeface="Open Sans" panose="020B0306030504020204" pitchFamily="34" charset="0"/>
                <a:cs typeface="Open Sans" panose="020B0306030504020204" pitchFamily="34" charset="0"/>
              </a:rPr>
              <a:t>python</a:t>
            </a:r>
            <a:r>
              <a:rPr lang="es-ES_tradnl" sz="1800" b="1" dirty="0">
                <a:latin typeface="Eurostile" panose="020B0504020202050204" pitchFamily="34" charset="77"/>
                <a:ea typeface="Open Sans" panose="020B0306030504020204" pitchFamily="34" charset="0"/>
                <a:cs typeface="Open Sans" panose="020B0306030504020204" pitchFamily="34" charset="0"/>
              </a:rPr>
              <a:t> –m </a:t>
            </a:r>
            <a:r>
              <a:rPr lang="es-ES_tradnl" sz="1800" b="1" dirty="0" err="1">
                <a:latin typeface="Eurostile" panose="020B0504020202050204" pitchFamily="34" charset="77"/>
                <a:ea typeface="Open Sans" panose="020B0306030504020204" pitchFamily="34" charset="0"/>
                <a:cs typeface="Open Sans" panose="020B0306030504020204" pitchFamily="34" charset="0"/>
              </a:rPr>
              <a:t>http.server</a:t>
            </a:r>
            <a:r>
              <a:rPr lang="es-ES_tradnl" sz="1800" b="1" dirty="0">
                <a:latin typeface="Eurostile" panose="020B0504020202050204" pitchFamily="34" charset="77"/>
                <a:ea typeface="Open Sans" panose="020B0306030504020204" pitchFamily="34" charset="0"/>
                <a:cs typeface="Open Sans" panose="020B0306030504020204" pitchFamily="34" charset="0"/>
              </a:rPr>
              <a:t> 8080</a:t>
            </a:r>
          </a:p>
          <a:p>
            <a:pPr marL="0" indent="0">
              <a:buNone/>
            </a:pPr>
            <a:endParaRPr lang="es-ES_tradnl" sz="1800" dirty="0">
              <a:latin typeface="Eurostile" panose="020B0504020202050204" pitchFamily="34" charset="77"/>
              <a:ea typeface="Open Sans" panose="020B0306030504020204" pitchFamily="34" charset="0"/>
              <a:cs typeface="Open Sans" panose="020B0306030504020204" pitchFamily="34" charset="0"/>
            </a:endParaRPr>
          </a:p>
          <a:p>
            <a:pPr marL="0" indent="0">
              <a:buNone/>
            </a:pPr>
            <a:r>
              <a:rPr lang="es-ES_tradnl" sz="1800" dirty="0">
                <a:latin typeface="Eurostile" panose="020B0504020202050204" pitchFamily="34" charset="77"/>
                <a:ea typeface="Open Sans" panose="020B0306030504020204" pitchFamily="34" charset="0"/>
                <a:cs typeface="Open Sans" panose="020B0306030504020204" pitchFamily="34" charset="0"/>
              </a:rPr>
              <a:t>CDN:</a:t>
            </a:r>
          </a:p>
          <a:p>
            <a:pPr marL="0" indent="0">
              <a:buNone/>
            </a:pPr>
            <a:endParaRPr lang="es-ES_tradnl" sz="1800" dirty="0">
              <a:latin typeface="Eurostile" panose="020B0504020202050204" pitchFamily="34" charset="77"/>
              <a:ea typeface="Open Sans" panose="020B0306030504020204" pitchFamily="34" charset="0"/>
              <a:cs typeface="Open Sans" panose="020B0306030504020204" pitchFamily="34" charset="0"/>
            </a:endParaRPr>
          </a:p>
          <a:p>
            <a:pPr marL="0" indent="0">
              <a:buNone/>
            </a:pPr>
            <a:endParaRPr lang="es-ES_tradnl" sz="1800" dirty="0">
              <a:latin typeface="Eurostile" panose="020B0504020202050204" pitchFamily="34" charset="77"/>
              <a:ea typeface="Open Sans" panose="020B0306030504020204" pitchFamily="34" charset="0"/>
              <a:cs typeface="Open Sans" panose="020B0306030504020204" pitchFamily="34" charset="0"/>
            </a:endParaRPr>
          </a:p>
          <a:p>
            <a:pPr marL="0" indent="0">
              <a:buNone/>
            </a:pPr>
            <a:endParaRPr lang="es-ES_tradnl" sz="1800" dirty="0">
              <a:latin typeface="Eurostile" panose="020B0504020202050204" pitchFamily="34" charset="77"/>
              <a:ea typeface="Open Sans" panose="020B0306030504020204" pitchFamily="34" charset="0"/>
              <a:cs typeface="Open Sans" panose="020B0306030504020204" pitchFamily="34" charset="0"/>
            </a:endParaRPr>
          </a:p>
        </p:txBody>
      </p:sp>
      <p:sp>
        <p:nvSpPr>
          <p:cNvPr id="5" name="TextBox 4">
            <a:extLst>
              <a:ext uri="{FF2B5EF4-FFF2-40B4-BE49-F238E27FC236}">
                <a16:creationId xmlns:a16="http://schemas.microsoft.com/office/drawing/2014/main" id="{0DE9A62B-D9B0-744D-98CC-D117171BF05A}"/>
              </a:ext>
            </a:extLst>
          </p:cNvPr>
          <p:cNvSpPr txBox="1"/>
          <p:nvPr/>
        </p:nvSpPr>
        <p:spPr>
          <a:xfrm>
            <a:off x="371093" y="6211018"/>
            <a:ext cx="4743606" cy="369332"/>
          </a:xfrm>
          <a:prstGeom prst="rect">
            <a:avLst/>
          </a:prstGeom>
          <a:noFill/>
        </p:spPr>
        <p:txBody>
          <a:bodyPr wrap="none" rtlCol="0">
            <a:spAutoFit/>
          </a:bodyPr>
          <a:lstStyle/>
          <a:p>
            <a:r>
              <a:rPr lang="es-ES_tradnl" dirty="0">
                <a:latin typeface="Consolas" panose="020B0609020204030204" pitchFamily="49" charset="0"/>
                <a:ea typeface="Open Sans" panose="020B0306030504020204" pitchFamily="34" charset="0"/>
                <a:cs typeface="Consolas" panose="020B0609020204030204" pitchFamily="49" charset="0"/>
              </a:rPr>
              <a:t>CDN : </a:t>
            </a:r>
            <a:r>
              <a:rPr lang="es-ES_tradnl" dirty="0">
                <a:latin typeface="Consolas" panose="020B0609020204030204" pitchFamily="49" charset="0"/>
                <a:ea typeface="Open Sans" panose="020B0306030504020204" pitchFamily="34" charset="0"/>
                <a:cs typeface="Consolas" panose="020B0609020204030204" pitchFamily="49" charset="0"/>
                <a:hlinkClick r:id="rId4"/>
              </a:rPr>
              <a:t>https://cdnjs.com/libraries/d3</a:t>
            </a:r>
            <a:endParaRPr lang="es-ES_tradnl" dirty="0">
              <a:latin typeface="Consolas" panose="020B0609020204030204" pitchFamily="49" charset="0"/>
              <a:ea typeface="Open Sans" panose="020B0306030504020204" pitchFamily="34" charset="0"/>
              <a:cs typeface="Consolas" panose="020B0609020204030204" pitchFamily="49" charset="0"/>
            </a:endParaRPr>
          </a:p>
        </p:txBody>
      </p:sp>
    </p:spTree>
    <p:extLst>
      <p:ext uri="{BB962C8B-B14F-4D97-AF65-F5344CB8AC3E}">
        <p14:creationId xmlns:p14="http://schemas.microsoft.com/office/powerpoint/2010/main" val="36266324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A122CD-F50F-BC47-B172-5492F5A4E7DD}"/>
              </a:ext>
            </a:extLst>
          </p:cNvPr>
          <p:cNvSpPr/>
          <p:nvPr/>
        </p:nvSpPr>
        <p:spPr>
          <a:xfrm>
            <a:off x="0" y="0"/>
            <a:ext cx="4054415" cy="6858000"/>
          </a:xfrm>
          <a:prstGeom prst="rect">
            <a:avLst/>
          </a:pr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 name="TextBox 4">
            <a:extLst>
              <a:ext uri="{FF2B5EF4-FFF2-40B4-BE49-F238E27FC236}">
                <a16:creationId xmlns:a16="http://schemas.microsoft.com/office/drawing/2014/main" id="{E6D1C967-E3AA-0447-8ACF-B09FB461E1D3}"/>
              </a:ext>
            </a:extLst>
          </p:cNvPr>
          <p:cNvSpPr txBox="1"/>
          <p:nvPr/>
        </p:nvSpPr>
        <p:spPr>
          <a:xfrm>
            <a:off x="715820" y="1028343"/>
            <a:ext cx="2622431" cy="5078313"/>
          </a:xfrm>
          <a:prstGeom prst="rect">
            <a:avLst/>
          </a:prstGeom>
          <a:noFill/>
        </p:spPr>
        <p:txBody>
          <a:bodyPr wrap="square" rtlCol="0">
            <a:spAutoFit/>
          </a:bodyPr>
          <a:lstStyle/>
          <a:p>
            <a:r>
              <a:rPr lang="en-IE" b="1" dirty="0" err="1"/>
              <a:t>Bloque</a:t>
            </a:r>
            <a:r>
              <a:rPr lang="en-IE" b="1" dirty="0"/>
              <a:t> 1:</a:t>
            </a:r>
          </a:p>
          <a:p>
            <a:pPr lvl="0"/>
            <a:r>
              <a:rPr lang="en-IE" dirty="0" err="1"/>
              <a:t>Definir</a:t>
            </a:r>
            <a:r>
              <a:rPr lang="en-IE" dirty="0"/>
              <a:t> </a:t>
            </a:r>
            <a:r>
              <a:rPr lang="en-IE" dirty="0" err="1"/>
              <a:t>Constantes</a:t>
            </a:r>
            <a:endParaRPr lang="en-IE" dirty="0"/>
          </a:p>
          <a:p>
            <a:r>
              <a:rPr lang="en-US" dirty="0" err="1">
                <a:solidFill>
                  <a:schemeClr val="bg1">
                    <a:lumMod val="75000"/>
                  </a:schemeClr>
                </a:solidFill>
              </a:rPr>
              <a:t>Declarar</a:t>
            </a:r>
            <a:r>
              <a:rPr lang="en-US" dirty="0">
                <a:solidFill>
                  <a:schemeClr val="bg1">
                    <a:lumMod val="75000"/>
                  </a:schemeClr>
                </a:solidFill>
              </a:rPr>
              <a:t> el </a:t>
            </a:r>
            <a:r>
              <a:rPr lang="en-US" dirty="0" err="1">
                <a:solidFill>
                  <a:schemeClr val="bg1">
                    <a:lumMod val="75000"/>
                  </a:schemeClr>
                </a:solidFill>
              </a:rPr>
              <a:t>svg</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escala</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ejes</a:t>
            </a:r>
            <a:endParaRPr lang="en-IE" dirty="0">
              <a:solidFill>
                <a:schemeClr val="bg1">
                  <a:lumMod val="75000"/>
                </a:schemeClr>
              </a:solidFill>
            </a:endParaRPr>
          </a:p>
          <a:p>
            <a:pPr lvl="0"/>
            <a:r>
              <a:rPr lang="en-US" dirty="0">
                <a:solidFill>
                  <a:schemeClr val="bg1">
                    <a:lumMod val="75000"/>
                  </a:schemeClr>
                </a:solidFill>
              </a:rPr>
              <a:t>Tooltip</a:t>
            </a:r>
            <a:endParaRPr lang="en-IE" dirty="0">
              <a:solidFill>
                <a:schemeClr val="bg1">
                  <a:lumMod val="75000"/>
                </a:schemeClr>
              </a:solidFill>
            </a:endParaRPr>
          </a:p>
          <a:p>
            <a:r>
              <a:rPr lang="en-US"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2: data call</a:t>
            </a:r>
            <a:endParaRPr lang="en-IE" b="1" dirty="0">
              <a:solidFill>
                <a:schemeClr val="bg1">
                  <a:lumMod val="75000"/>
                </a:schemeClr>
              </a:solidFill>
            </a:endParaRPr>
          </a:p>
          <a:p>
            <a:pPr lvl="0"/>
            <a:r>
              <a:rPr lang="en-IE" dirty="0" err="1">
                <a:solidFill>
                  <a:schemeClr val="bg1">
                    <a:lumMod val="75000"/>
                  </a:schemeClr>
                </a:solidFill>
              </a:rPr>
              <a:t>Formato</a:t>
            </a:r>
            <a:r>
              <a:rPr lang="en-IE" dirty="0">
                <a:solidFill>
                  <a:schemeClr val="bg1">
                    <a:lumMod val="75000"/>
                  </a:schemeClr>
                </a:solidFill>
              </a:rPr>
              <a:t> de </a:t>
            </a:r>
            <a:r>
              <a:rPr lang="en-IE" dirty="0" err="1">
                <a:solidFill>
                  <a:schemeClr val="bg1">
                    <a:lumMod val="75000"/>
                  </a:schemeClr>
                </a:solidFill>
              </a:rPr>
              <a:t>datos</a:t>
            </a:r>
            <a:endParaRPr lang="en-IE" dirty="0">
              <a:solidFill>
                <a:schemeClr val="bg1">
                  <a:lumMod val="75000"/>
                </a:schemeClr>
              </a:solidFill>
            </a:endParaRPr>
          </a:p>
          <a:p>
            <a:pPr lvl="0"/>
            <a:r>
              <a:rPr lang="en-IE" dirty="0" err="1">
                <a:solidFill>
                  <a:schemeClr val="bg1">
                    <a:lumMod val="75000"/>
                  </a:schemeClr>
                </a:solidFill>
              </a:rPr>
              <a:t>Añadir</a:t>
            </a:r>
            <a:r>
              <a:rPr lang="en-IE" dirty="0">
                <a:solidFill>
                  <a:schemeClr val="bg1">
                    <a:lumMod val="75000"/>
                  </a:schemeClr>
                </a:solidFill>
              </a:rPr>
              <a:t> el </a:t>
            </a:r>
            <a:r>
              <a:rPr lang="en-IE" dirty="0" err="1">
                <a:solidFill>
                  <a:schemeClr val="bg1">
                    <a:lumMod val="75000"/>
                  </a:schemeClr>
                </a:solidFill>
              </a:rPr>
              <a:t>dominio</a:t>
            </a:r>
            <a:r>
              <a:rPr lang="en-IE" dirty="0">
                <a:solidFill>
                  <a:schemeClr val="bg1">
                    <a:lumMod val="75000"/>
                  </a:schemeClr>
                </a:solidFill>
              </a:rPr>
              <a:t> a la </a:t>
            </a:r>
            <a:r>
              <a:rPr lang="en-IE" dirty="0" err="1">
                <a:solidFill>
                  <a:schemeClr val="bg1">
                    <a:lumMod val="75000"/>
                  </a:schemeClr>
                </a:solidFill>
              </a:rPr>
              <a:t>escala</a:t>
            </a:r>
            <a:endParaRPr lang="en-IE" dirty="0">
              <a:solidFill>
                <a:schemeClr val="bg1">
                  <a:lumMod val="75000"/>
                </a:schemeClr>
              </a:solidFill>
            </a:endParaRPr>
          </a:p>
          <a:p>
            <a:pPr lvl="0"/>
            <a:r>
              <a:rPr lang="en-IE" dirty="0" err="1">
                <a:solidFill>
                  <a:schemeClr val="bg1">
                    <a:lumMod val="75000"/>
                  </a:schemeClr>
                </a:solidFill>
              </a:rPr>
              <a:t>Llamar</a:t>
            </a:r>
            <a:r>
              <a:rPr lang="en-IE" dirty="0">
                <a:solidFill>
                  <a:schemeClr val="bg1">
                    <a:lumMod val="75000"/>
                  </a:schemeClr>
                </a:solidFill>
              </a:rPr>
              <a:t> a los </a:t>
            </a:r>
            <a:r>
              <a:rPr lang="en-IE" dirty="0" err="1">
                <a:solidFill>
                  <a:schemeClr val="bg1">
                    <a:lumMod val="75000"/>
                  </a:schemeClr>
                </a:solidFill>
              </a:rPr>
              <a:t>ejes</a:t>
            </a:r>
            <a:endParaRPr lang="en-IE" dirty="0">
              <a:solidFill>
                <a:schemeClr val="bg1">
                  <a:lumMod val="75000"/>
                </a:schemeClr>
              </a:solidFill>
            </a:endParaRPr>
          </a:p>
          <a:p>
            <a:pPr lvl="0"/>
            <a:r>
              <a:rPr lang="en-GB" dirty="0">
                <a:solidFill>
                  <a:schemeClr val="bg1">
                    <a:lumMod val="75000"/>
                  </a:schemeClr>
                </a:solidFill>
              </a:rPr>
              <a:t>Data binding </a:t>
            </a:r>
            <a:endParaRPr lang="en-IE" dirty="0">
              <a:solidFill>
                <a:schemeClr val="bg1">
                  <a:lumMod val="75000"/>
                </a:schemeClr>
              </a:solidFill>
            </a:endParaRPr>
          </a:p>
          <a:p>
            <a:pPr lvl="0"/>
            <a:r>
              <a:rPr lang="en-IE" dirty="0" err="1">
                <a:solidFill>
                  <a:schemeClr val="bg1">
                    <a:lumMod val="75000"/>
                  </a:schemeClr>
                </a:solidFill>
              </a:rPr>
              <a:t>Patrón</a:t>
            </a:r>
            <a:r>
              <a:rPr lang="en-IE" dirty="0">
                <a:solidFill>
                  <a:schemeClr val="bg1">
                    <a:lumMod val="75000"/>
                  </a:schemeClr>
                </a:solidFill>
              </a:rPr>
              <a:t> de </a:t>
            </a:r>
            <a:r>
              <a:rPr lang="en-IE" dirty="0" err="1">
                <a:solidFill>
                  <a:schemeClr val="bg1">
                    <a:lumMod val="75000"/>
                  </a:schemeClr>
                </a:solidFill>
              </a:rPr>
              <a:t>actualización</a:t>
            </a:r>
            <a:endParaRPr lang="en-IE" dirty="0">
              <a:solidFill>
                <a:schemeClr val="bg1">
                  <a:lumMod val="75000"/>
                </a:schemeClr>
              </a:solidFill>
            </a:endParaRPr>
          </a:p>
          <a:p>
            <a:r>
              <a:rPr lang="en-GB"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3:</a:t>
            </a:r>
            <a:endParaRPr lang="en-IE" b="1" dirty="0">
              <a:solidFill>
                <a:schemeClr val="bg1">
                  <a:lumMod val="75000"/>
                </a:schemeClr>
              </a:solidFill>
            </a:endParaRPr>
          </a:p>
          <a:p>
            <a:pPr lvl="0"/>
            <a:r>
              <a:rPr lang="en-IE" dirty="0" err="1">
                <a:solidFill>
                  <a:schemeClr val="bg1">
                    <a:lumMod val="75000"/>
                  </a:schemeClr>
                </a:solidFill>
              </a:rPr>
              <a:t>Definición</a:t>
            </a:r>
            <a:r>
              <a:rPr lang="en-IE" dirty="0">
                <a:solidFill>
                  <a:schemeClr val="bg1">
                    <a:lumMod val="75000"/>
                  </a:schemeClr>
                </a:solidFill>
              </a:rPr>
              <a:t> de </a:t>
            </a:r>
            <a:r>
              <a:rPr lang="en-IE" dirty="0" err="1">
                <a:solidFill>
                  <a:schemeClr val="bg1">
                    <a:lumMod val="75000"/>
                  </a:schemeClr>
                </a:solidFill>
              </a:rPr>
              <a:t>funciones</a:t>
            </a:r>
            <a:endParaRPr lang="en-IE" dirty="0">
              <a:solidFill>
                <a:schemeClr val="bg1">
                  <a:lumMod val="75000"/>
                </a:schemeClr>
              </a:solidFill>
            </a:endParaRPr>
          </a:p>
          <a:p>
            <a:endParaRPr lang="es-ES_tradnl" dirty="0"/>
          </a:p>
        </p:txBody>
      </p:sp>
      <p:sp>
        <p:nvSpPr>
          <p:cNvPr id="6" name="Rectangle 5">
            <a:extLst>
              <a:ext uri="{FF2B5EF4-FFF2-40B4-BE49-F238E27FC236}">
                <a16:creationId xmlns:a16="http://schemas.microsoft.com/office/drawing/2014/main" id="{8DA0392C-D752-8144-8695-D06615D31B21}"/>
              </a:ext>
            </a:extLst>
          </p:cNvPr>
          <p:cNvSpPr/>
          <p:nvPr/>
        </p:nvSpPr>
        <p:spPr>
          <a:xfrm>
            <a:off x="4770235" y="1997838"/>
            <a:ext cx="6096000" cy="3139321"/>
          </a:xfrm>
          <a:prstGeom prst="rect">
            <a:avLst/>
          </a:prstGeom>
        </p:spPr>
        <p:txBody>
          <a:bodyPr>
            <a:spAutoFit/>
          </a:bodyPr>
          <a:lstStyle/>
          <a:p>
            <a:r>
              <a:rPr lang="en-IE" dirty="0">
                <a:solidFill>
                  <a:srgbClr val="008000"/>
                </a:solidFill>
                <a:latin typeface="Menlo" panose="020B0609030804020204" pitchFamily="49" charset="0"/>
              </a:rPr>
              <a:t>// </a:t>
            </a:r>
            <a:r>
              <a:rPr lang="en-IE" dirty="0" err="1">
                <a:solidFill>
                  <a:srgbClr val="008000"/>
                </a:solidFill>
                <a:latin typeface="Menlo" panose="020B0609030804020204" pitchFamily="49" charset="0"/>
              </a:rPr>
              <a:t>const</a:t>
            </a:r>
            <a:endParaRPr lang="en-IE" dirty="0">
              <a:solidFill>
                <a:srgbClr val="000000"/>
              </a:solidFill>
              <a:latin typeface="Menlo" panose="020B0609030804020204" pitchFamily="49" charset="0"/>
            </a:endParaRPr>
          </a:p>
          <a:p>
            <a:r>
              <a:rPr lang="en-IE" dirty="0" err="1">
                <a:solidFill>
                  <a:srgbClr val="0000FF"/>
                </a:solidFill>
                <a:latin typeface="Menlo" panose="020B0609030804020204" pitchFamily="49" charset="0"/>
              </a:rPr>
              <a:t>const</a:t>
            </a:r>
            <a:r>
              <a:rPr lang="en-IE" dirty="0">
                <a:solidFill>
                  <a:srgbClr val="000000"/>
                </a:solidFill>
                <a:latin typeface="Menlo" panose="020B0609030804020204" pitchFamily="49" charset="0"/>
              </a:rPr>
              <a:t> </a:t>
            </a:r>
            <a:r>
              <a:rPr lang="en-IE" dirty="0">
                <a:solidFill>
                  <a:srgbClr val="0070C1"/>
                </a:solidFill>
                <a:latin typeface="Menlo" panose="020B0609030804020204" pitchFamily="49" charset="0"/>
              </a:rPr>
              <a:t>width</a:t>
            </a:r>
            <a:r>
              <a:rPr lang="en-IE" dirty="0">
                <a:solidFill>
                  <a:srgbClr val="000000"/>
                </a:solidFill>
                <a:latin typeface="Menlo" panose="020B0609030804020204" pitchFamily="49" charset="0"/>
              </a:rPr>
              <a:t> = </a:t>
            </a:r>
            <a:r>
              <a:rPr lang="en-IE" dirty="0">
                <a:solidFill>
                  <a:srgbClr val="098658"/>
                </a:solidFill>
                <a:latin typeface="Menlo" panose="020B0609030804020204" pitchFamily="49" charset="0"/>
              </a:rPr>
              <a:t>800</a:t>
            </a:r>
            <a:endParaRPr lang="en-IE" dirty="0">
              <a:solidFill>
                <a:srgbClr val="000000"/>
              </a:solidFill>
              <a:latin typeface="Menlo" panose="020B0609030804020204" pitchFamily="49" charset="0"/>
            </a:endParaRPr>
          </a:p>
          <a:p>
            <a:r>
              <a:rPr lang="en-IE" dirty="0" err="1">
                <a:solidFill>
                  <a:srgbClr val="0000FF"/>
                </a:solidFill>
                <a:latin typeface="Menlo" panose="020B0609030804020204" pitchFamily="49" charset="0"/>
              </a:rPr>
              <a:t>const</a:t>
            </a:r>
            <a:r>
              <a:rPr lang="en-IE" dirty="0">
                <a:solidFill>
                  <a:srgbClr val="000000"/>
                </a:solidFill>
                <a:latin typeface="Menlo" panose="020B0609030804020204" pitchFamily="49" charset="0"/>
              </a:rPr>
              <a:t> </a:t>
            </a:r>
            <a:r>
              <a:rPr lang="en-IE" dirty="0">
                <a:solidFill>
                  <a:srgbClr val="0070C1"/>
                </a:solidFill>
                <a:latin typeface="Menlo" panose="020B0609030804020204" pitchFamily="49" charset="0"/>
              </a:rPr>
              <a:t>height</a:t>
            </a:r>
            <a:r>
              <a:rPr lang="en-IE" dirty="0">
                <a:solidFill>
                  <a:srgbClr val="000000"/>
                </a:solidFill>
                <a:latin typeface="Menlo" panose="020B0609030804020204" pitchFamily="49" charset="0"/>
              </a:rPr>
              <a:t> = </a:t>
            </a:r>
            <a:r>
              <a:rPr lang="en-IE" dirty="0">
                <a:solidFill>
                  <a:srgbClr val="098658"/>
                </a:solidFill>
                <a:latin typeface="Menlo" panose="020B0609030804020204" pitchFamily="49" charset="0"/>
              </a:rPr>
              <a:t>600</a:t>
            </a:r>
            <a:endParaRPr lang="en-IE" dirty="0">
              <a:solidFill>
                <a:srgbClr val="000000"/>
              </a:solidFill>
              <a:latin typeface="Menlo" panose="020B0609030804020204" pitchFamily="49" charset="0"/>
            </a:endParaRPr>
          </a:p>
          <a:p>
            <a:r>
              <a:rPr lang="en-IE" dirty="0" err="1">
                <a:solidFill>
                  <a:srgbClr val="0000FF"/>
                </a:solidFill>
                <a:latin typeface="Menlo" panose="020B0609030804020204" pitchFamily="49" charset="0"/>
              </a:rPr>
              <a:t>const</a:t>
            </a:r>
            <a:r>
              <a:rPr lang="en-IE" dirty="0">
                <a:solidFill>
                  <a:srgbClr val="000000"/>
                </a:solidFill>
                <a:latin typeface="Menlo" panose="020B0609030804020204" pitchFamily="49" charset="0"/>
              </a:rPr>
              <a:t> </a:t>
            </a:r>
            <a:r>
              <a:rPr lang="en-IE" dirty="0">
                <a:solidFill>
                  <a:srgbClr val="0070C1"/>
                </a:solidFill>
                <a:latin typeface="Menlo" panose="020B0609030804020204" pitchFamily="49" charset="0"/>
              </a:rPr>
              <a:t>margin</a:t>
            </a:r>
            <a:r>
              <a:rPr lang="en-IE" dirty="0">
                <a:solidFill>
                  <a:srgbClr val="000000"/>
                </a:solidFill>
                <a:latin typeface="Menlo" panose="020B0609030804020204" pitchFamily="49" charset="0"/>
              </a:rPr>
              <a:t> = {</a:t>
            </a:r>
          </a:p>
          <a:p>
            <a:r>
              <a:rPr lang="en-IE" dirty="0">
                <a:solidFill>
                  <a:srgbClr val="001080"/>
                </a:solidFill>
                <a:latin typeface="Menlo" panose="020B0609030804020204" pitchFamily="49" charset="0"/>
              </a:rPr>
              <a:t>top:</a:t>
            </a:r>
            <a:r>
              <a:rPr lang="en-IE" dirty="0">
                <a:solidFill>
                  <a:srgbClr val="000000"/>
                </a:solidFill>
                <a:latin typeface="Menlo" panose="020B0609030804020204" pitchFamily="49" charset="0"/>
              </a:rPr>
              <a:t> </a:t>
            </a:r>
            <a:r>
              <a:rPr lang="en-IE" dirty="0">
                <a:solidFill>
                  <a:srgbClr val="098658"/>
                </a:solidFill>
                <a:latin typeface="Menlo" panose="020B0609030804020204" pitchFamily="49" charset="0"/>
              </a:rPr>
              <a:t>10</a:t>
            </a:r>
            <a:r>
              <a:rPr lang="en-IE" dirty="0">
                <a:solidFill>
                  <a:srgbClr val="000000"/>
                </a:solidFill>
                <a:latin typeface="Menlo" panose="020B0609030804020204" pitchFamily="49" charset="0"/>
              </a:rPr>
              <a:t>, </a:t>
            </a:r>
          </a:p>
          <a:p>
            <a:r>
              <a:rPr lang="en-IE" dirty="0">
                <a:solidFill>
                  <a:srgbClr val="001080"/>
                </a:solidFill>
                <a:latin typeface="Menlo" panose="020B0609030804020204" pitchFamily="49" charset="0"/>
              </a:rPr>
              <a:t>bottom:</a:t>
            </a:r>
            <a:r>
              <a:rPr lang="en-IE" dirty="0">
                <a:solidFill>
                  <a:srgbClr val="000000"/>
                </a:solidFill>
                <a:latin typeface="Menlo" panose="020B0609030804020204" pitchFamily="49" charset="0"/>
              </a:rPr>
              <a:t> </a:t>
            </a:r>
            <a:r>
              <a:rPr lang="en-IE" dirty="0">
                <a:solidFill>
                  <a:srgbClr val="098658"/>
                </a:solidFill>
                <a:latin typeface="Menlo" panose="020B0609030804020204" pitchFamily="49" charset="0"/>
              </a:rPr>
              <a:t>20</a:t>
            </a:r>
            <a:r>
              <a:rPr lang="en-IE" dirty="0">
                <a:solidFill>
                  <a:srgbClr val="000000"/>
                </a:solidFill>
                <a:latin typeface="Menlo" panose="020B0609030804020204" pitchFamily="49" charset="0"/>
              </a:rPr>
              <a:t>,</a:t>
            </a:r>
          </a:p>
          <a:p>
            <a:r>
              <a:rPr lang="en-IE" dirty="0">
                <a:solidFill>
                  <a:srgbClr val="001080"/>
                </a:solidFill>
                <a:latin typeface="Menlo" panose="020B0609030804020204" pitchFamily="49" charset="0"/>
              </a:rPr>
              <a:t>left:</a:t>
            </a:r>
            <a:r>
              <a:rPr lang="en-IE" dirty="0">
                <a:solidFill>
                  <a:srgbClr val="000000"/>
                </a:solidFill>
                <a:latin typeface="Menlo" panose="020B0609030804020204" pitchFamily="49" charset="0"/>
              </a:rPr>
              <a:t> </a:t>
            </a:r>
            <a:r>
              <a:rPr lang="en-IE" dirty="0">
                <a:solidFill>
                  <a:srgbClr val="098658"/>
                </a:solidFill>
                <a:latin typeface="Menlo" panose="020B0609030804020204" pitchFamily="49" charset="0"/>
              </a:rPr>
              <a:t>40</a:t>
            </a:r>
            <a:r>
              <a:rPr lang="en-IE" dirty="0">
                <a:solidFill>
                  <a:srgbClr val="000000"/>
                </a:solidFill>
                <a:latin typeface="Menlo" panose="020B0609030804020204" pitchFamily="49" charset="0"/>
              </a:rPr>
              <a:t>, </a:t>
            </a:r>
          </a:p>
          <a:p>
            <a:r>
              <a:rPr lang="en-IE" dirty="0">
                <a:solidFill>
                  <a:srgbClr val="001080"/>
                </a:solidFill>
                <a:latin typeface="Menlo" panose="020B0609030804020204" pitchFamily="49" charset="0"/>
              </a:rPr>
              <a:t>right:</a:t>
            </a:r>
            <a:r>
              <a:rPr lang="en-IE" dirty="0">
                <a:solidFill>
                  <a:srgbClr val="000000"/>
                </a:solidFill>
                <a:latin typeface="Menlo" panose="020B0609030804020204" pitchFamily="49" charset="0"/>
              </a:rPr>
              <a:t> </a:t>
            </a:r>
            <a:r>
              <a:rPr lang="en-IE" dirty="0">
                <a:solidFill>
                  <a:srgbClr val="098658"/>
                </a:solidFill>
                <a:latin typeface="Menlo" panose="020B0609030804020204" pitchFamily="49" charset="0"/>
              </a:rPr>
              <a:t>40</a:t>
            </a:r>
            <a:endParaRPr lang="en-IE" dirty="0">
              <a:solidFill>
                <a:srgbClr val="000000"/>
              </a:solidFill>
              <a:latin typeface="Menlo" panose="020B0609030804020204" pitchFamily="49" charset="0"/>
            </a:endParaRPr>
          </a:p>
          <a:p>
            <a:r>
              <a:rPr lang="en-IE" dirty="0">
                <a:solidFill>
                  <a:srgbClr val="000000"/>
                </a:solidFill>
                <a:latin typeface="Menlo" panose="020B0609030804020204" pitchFamily="49" charset="0"/>
              </a:rPr>
              <a:t>}</a:t>
            </a:r>
          </a:p>
          <a:p>
            <a:br>
              <a:rPr lang="en-IE" dirty="0">
                <a:solidFill>
                  <a:srgbClr val="000000"/>
                </a:solidFill>
                <a:latin typeface="Menlo" panose="020B0609030804020204" pitchFamily="49" charset="0"/>
              </a:rPr>
            </a:br>
            <a:endParaRPr lang="en-IE" b="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10516285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A122CD-F50F-BC47-B172-5492F5A4E7DD}"/>
              </a:ext>
            </a:extLst>
          </p:cNvPr>
          <p:cNvSpPr/>
          <p:nvPr/>
        </p:nvSpPr>
        <p:spPr>
          <a:xfrm>
            <a:off x="0" y="0"/>
            <a:ext cx="4054415" cy="6858000"/>
          </a:xfrm>
          <a:prstGeom prst="rect">
            <a:avLst/>
          </a:pr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TextBox 6">
            <a:extLst>
              <a:ext uri="{FF2B5EF4-FFF2-40B4-BE49-F238E27FC236}">
                <a16:creationId xmlns:a16="http://schemas.microsoft.com/office/drawing/2014/main" id="{76A25485-8EF1-E147-9029-DA37CE877A7B}"/>
              </a:ext>
            </a:extLst>
          </p:cNvPr>
          <p:cNvSpPr txBox="1"/>
          <p:nvPr/>
        </p:nvSpPr>
        <p:spPr>
          <a:xfrm>
            <a:off x="715820" y="1028343"/>
            <a:ext cx="2622431" cy="5078313"/>
          </a:xfrm>
          <a:prstGeom prst="rect">
            <a:avLst/>
          </a:prstGeom>
          <a:noFill/>
        </p:spPr>
        <p:txBody>
          <a:bodyPr wrap="square" rtlCol="0">
            <a:spAutoFit/>
          </a:bodyPr>
          <a:lstStyle/>
          <a:p>
            <a:r>
              <a:rPr lang="en-IE" b="1" dirty="0" err="1"/>
              <a:t>Bloque</a:t>
            </a:r>
            <a:r>
              <a:rPr lang="en-IE" b="1" dirty="0"/>
              <a:t> 1:</a:t>
            </a:r>
          </a:p>
          <a:p>
            <a:pPr lvl="0"/>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Constantes</a:t>
            </a:r>
            <a:endParaRPr lang="en-IE" dirty="0">
              <a:solidFill>
                <a:schemeClr val="bg1">
                  <a:lumMod val="75000"/>
                </a:schemeClr>
              </a:solidFill>
            </a:endParaRPr>
          </a:p>
          <a:p>
            <a:r>
              <a:rPr lang="en-US" dirty="0" err="1"/>
              <a:t>Declarar</a:t>
            </a:r>
            <a:r>
              <a:rPr lang="en-US" dirty="0"/>
              <a:t> el </a:t>
            </a:r>
            <a:r>
              <a:rPr lang="en-US" dirty="0" err="1"/>
              <a:t>svg</a:t>
            </a:r>
            <a:endParaRPr lang="en-IE" dirty="0"/>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escala</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ejes</a:t>
            </a:r>
            <a:endParaRPr lang="en-IE" dirty="0">
              <a:solidFill>
                <a:schemeClr val="bg1">
                  <a:lumMod val="75000"/>
                </a:schemeClr>
              </a:solidFill>
            </a:endParaRPr>
          </a:p>
          <a:p>
            <a:pPr lvl="0"/>
            <a:r>
              <a:rPr lang="en-US" dirty="0">
                <a:solidFill>
                  <a:schemeClr val="bg1">
                    <a:lumMod val="75000"/>
                  </a:schemeClr>
                </a:solidFill>
              </a:rPr>
              <a:t>Tooltip</a:t>
            </a:r>
            <a:endParaRPr lang="en-IE" dirty="0">
              <a:solidFill>
                <a:schemeClr val="bg1">
                  <a:lumMod val="75000"/>
                </a:schemeClr>
              </a:solidFill>
            </a:endParaRPr>
          </a:p>
          <a:p>
            <a:r>
              <a:rPr lang="en-US"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2: data call</a:t>
            </a:r>
            <a:endParaRPr lang="en-IE" b="1" dirty="0">
              <a:solidFill>
                <a:schemeClr val="bg1">
                  <a:lumMod val="75000"/>
                </a:schemeClr>
              </a:solidFill>
            </a:endParaRPr>
          </a:p>
          <a:p>
            <a:pPr lvl="0"/>
            <a:r>
              <a:rPr lang="en-IE" dirty="0" err="1">
                <a:solidFill>
                  <a:schemeClr val="bg1">
                    <a:lumMod val="75000"/>
                  </a:schemeClr>
                </a:solidFill>
              </a:rPr>
              <a:t>Formato</a:t>
            </a:r>
            <a:r>
              <a:rPr lang="en-IE" dirty="0">
                <a:solidFill>
                  <a:schemeClr val="bg1">
                    <a:lumMod val="75000"/>
                  </a:schemeClr>
                </a:solidFill>
              </a:rPr>
              <a:t> de </a:t>
            </a:r>
            <a:r>
              <a:rPr lang="en-IE" dirty="0" err="1">
                <a:solidFill>
                  <a:schemeClr val="bg1">
                    <a:lumMod val="75000"/>
                  </a:schemeClr>
                </a:solidFill>
              </a:rPr>
              <a:t>datos</a:t>
            </a:r>
            <a:endParaRPr lang="en-IE" dirty="0">
              <a:solidFill>
                <a:schemeClr val="bg1">
                  <a:lumMod val="75000"/>
                </a:schemeClr>
              </a:solidFill>
            </a:endParaRPr>
          </a:p>
          <a:p>
            <a:pPr lvl="0"/>
            <a:r>
              <a:rPr lang="en-IE" dirty="0" err="1">
                <a:solidFill>
                  <a:schemeClr val="bg1">
                    <a:lumMod val="75000"/>
                  </a:schemeClr>
                </a:solidFill>
              </a:rPr>
              <a:t>Añadir</a:t>
            </a:r>
            <a:r>
              <a:rPr lang="en-IE" dirty="0">
                <a:solidFill>
                  <a:schemeClr val="bg1">
                    <a:lumMod val="75000"/>
                  </a:schemeClr>
                </a:solidFill>
              </a:rPr>
              <a:t> el </a:t>
            </a:r>
            <a:r>
              <a:rPr lang="en-IE" dirty="0" err="1">
                <a:solidFill>
                  <a:schemeClr val="bg1">
                    <a:lumMod val="75000"/>
                  </a:schemeClr>
                </a:solidFill>
              </a:rPr>
              <a:t>dominio</a:t>
            </a:r>
            <a:r>
              <a:rPr lang="en-IE" dirty="0">
                <a:solidFill>
                  <a:schemeClr val="bg1">
                    <a:lumMod val="75000"/>
                  </a:schemeClr>
                </a:solidFill>
              </a:rPr>
              <a:t> a la </a:t>
            </a:r>
            <a:r>
              <a:rPr lang="en-IE" dirty="0" err="1">
                <a:solidFill>
                  <a:schemeClr val="bg1">
                    <a:lumMod val="75000"/>
                  </a:schemeClr>
                </a:solidFill>
              </a:rPr>
              <a:t>escala</a:t>
            </a:r>
            <a:endParaRPr lang="en-IE" dirty="0">
              <a:solidFill>
                <a:schemeClr val="bg1">
                  <a:lumMod val="75000"/>
                </a:schemeClr>
              </a:solidFill>
            </a:endParaRPr>
          </a:p>
          <a:p>
            <a:pPr lvl="0"/>
            <a:r>
              <a:rPr lang="en-IE" dirty="0" err="1">
                <a:solidFill>
                  <a:schemeClr val="bg1">
                    <a:lumMod val="75000"/>
                  </a:schemeClr>
                </a:solidFill>
              </a:rPr>
              <a:t>Llamar</a:t>
            </a:r>
            <a:r>
              <a:rPr lang="en-IE" dirty="0">
                <a:solidFill>
                  <a:schemeClr val="bg1">
                    <a:lumMod val="75000"/>
                  </a:schemeClr>
                </a:solidFill>
              </a:rPr>
              <a:t> a los </a:t>
            </a:r>
            <a:r>
              <a:rPr lang="en-IE" dirty="0" err="1">
                <a:solidFill>
                  <a:schemeClr val="bg1">
                    <a:lumMod val="75000"/>
                  </a:schemeClr>
                </a:solidFill>
              </a:rPr>
              <a:t>ejes</a:t>
            </a:r>
            <a:endParaRPr lang="en-IE" dirty="0">
              <a:solidFill>
                <a:schemeClr val="bg1">
                  <a:lumMod val="75000"/>
                </a:schemeClr>
              </a:solidFill>
            </a:endParaRPr>
          </a:p>
          <a:p>
            <a:pPr lvl="0"/>
            <a:r>
              <a:rPr lang="en-GB" dirty="0">
                <a:solidFill>
                  <a:schemeClr val="bg1">
                    <a:lumMod val="75000"/>
                  </a:schemeClr>
                </a:solidFill>
              </a:rPr>
              <a:t>Data binding </a:t>
            </a:r>
            <a:endParaRPr lang="en-IE" dirty="0">
              <a:solidFill>
                <a:schemeClr val="bg1">
                  <a:lumMod val="75000"/>
                </a:schemeClr>
              </a:solidFill>
            </a:endParaRPr>
          </a:p>
          <a:p>
            <a:pPr lvl="0"/>
            <a:r>
              <a:rPr lang="en-IE" dirty="0" err="1">
                <a:solidFill>
                  <a:schemeClr val="bg1">
                    <a:lumMod val="75000"/>
                  </a:schemeClr>
                </a:solidFill>
              </a:rPr>
              <a:t>Patrón</a:t>
            </a:r>
            <a:r>
              <a:rPr lang="en-IE" dirty="0">
                <a:solidFill>
                  <a:schemeClr val="bg1">
                    <a:lumMod val="75000"/>
                  </a:schemeClr>
                </a:solidFill>
              </a:rPr>
              <a:t> de </a:t>
            </a:r>
            <a:r>
              <a:rPr lang="en-IE" dirty="0" err="1">
                <a:solidFill>
                  <a:schemeClr val="bg1">
                    <a:lumMod val="75000"/>
                  </a:schemeClr>
                </a:solidFill>
              </a:rPr>
              <a:t>actualización</a:t>
            </a:r>
            <a:endParaRPr lang="en-IE" dirty="0">
              <a:solidFill>
                <a:schemeClr val="bg1">
                  <a:lumMod val="75000"/>
                </a:schemeClr>
              </a:solidFill>
            </a:endParaRPr>
          </a:p>
          <a:p>
            <a:r>
              <a:rPr lang="en-GB"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3:</a:t>
            </a:r>
            <a:endParaRPr lang="en-IE" b="1" dirty="0">
              <a:solidFill>
                <a:schemeClr val="bg1">
                  <a:lumMod val="75000"/>
                </a:schemeClr>
              </a:solidFill>
            </a:endParaRPr>
          </a:p>
          <a:p>
            <a:pPr lvl="0"/>
            <a:r>
              <a:rPr lang="en-IE" dirty="0" err="1">
                <a:solidFill>
                  <a:schemeClr val="bg1">
                    <a:lumMod val="75000"/>
                  </a:schemeClr>
                </a:solidFill>
              </a:rPr>
              <a:t>Definición</a:t>
            </a:r>
            <a:r>
              <a:rPr lang="en-IE" dirty="0">
                <a:solidFill>
                  <a:schemeClr val="bg1">
                    <a:lumMod val="75000"/>
                  </a:schemeClr>
                </a:solidFill>
              </a:rPr>
              <a:t> de </a:t>
            </a:r>
            <a:r>
              <a:rPr lang="en-IE" dirty="0" err="1">
                <a:solidFill>
                  <a:schemeClr val="bg1">
                    <a:lumMod val="75000"/>
                  </a:schemeClr>
                </a:solidFill>
              </a:rPr>
              <a:t>funciones</a:t>
            </a:r>
            <a:endParaRPr lang="en-IE" dirty="0">
              <a:solidFill>
                <a:schemeClr val="bg1">
                  <a:lumMod val="75000"/>
                </a:schemeClr>
              </a:solidFill>
            </a:endParaRPr>
          </a:p>
          <a:p>
            <a:endParaRPr lang="es-ES_tradnl" dirty="0"/>
          </a:p>
        </p:txBody>
      </p:sp>
      <p:sp>
        <p:nvSpPr>
          <p:cNvPr id="2" name="Rectangle 1">
            <a:extLst>
              <a:ext uri="{FF2B5EF4-FFF2-40B4-BE49-F238E27FC236}">
                <a16:creationId xmlns:a16="http://schemas.microsoft.com/office/drawing/2014/main" id="{70212C52-AFC4-7742-BB4C-B56B52661CF6}"/>
              </a:ext>
            </a:extLst>
          </p:cNvPr>
          <p:cNvSpPr/>
          <p:nvPr/>
        </p:nvSpPr>
        <p:spPr>
          <a:xfrm>
            <a:off x="4764004" y="1720840"/>
            <a:ext cx="7172729" cy="3416320"/>
          </a:xfrm>
          <a:prstGeom prst="rect">
            <a:avLst/>
          </a:prstGeom>
        </p:spPr>
        <p:txBody>
          <a:bodyPr wrap="square">
            <a:spAutoFit/>
          </a:bodyPr>
          <a:lstStyle/>
          <a:p>
            <a:r>
              <a:rPr lang="en-IE" dirty="0">
                <a:solidFill>
                  <a:srgbClr val="008000"/>
                </a:solidFill>
                <a:latin typeface="Menlo" panose="020B0609030804020204" pitchFamily="49" charset="0"/>
              </a:rPr>
              <a:t>// </a:t>
            </a:r>
            <a:r>
              <a:rPr lang="en-IE" dirty="0" err="1">
                <a:solidFill>
                  <a:srgbClr val="008000"/>
                </a:solidFill>
                <a:latin typeface="Menlo" panose="020B0609030804020204" pitchFamily="49" charset="0"/>
              </a:rPr>
              <a:t>svg</a:t>
            </a:r>
            <a:endParaRPr lang="en-IE" dirty="0">
              <a:solidFill>
                <a:srgbClr val="000000"/>
              </a:solidFill>
              <a:latin typeface="Menlo" panose="020B0609030804020204" pitchFamily="49" charset="0"/>
            </a:endParaRPr>
          </a:p>
          <a:p>
            <a:r>
              <a:rPr lang="en-IE" dirty="0" err="1">
                <a:solidFill>
                  <a:srgbClr val="0000FF"/>
                </a:solidFill>
                <a:latin typeface="Menlo" panose="020B0609030804020204" pitchFamily="49" charset="0"/>
              </a:rPr>
              <a:t>const</a:t>
            </a:r>
            <a:r>
              <a:rPr lang="en-IE" dirty="0">
                <a:solidFill>
                  <a:srgbClr val="000000"/>
                </a:solidFill>
                <a:latin typeface="Menlo" panose="020B0609030804020204" pitchFamily="49" charset="0"/>
              </a:rPr>
              <a:t> </a:t>
            </a:r>
            <a:r>
              <a:rPr lang="en-IE" dirty="0" err="1">
                <a:solidFill>
                  <a:srgbClr val="0070C1"/>
                </a:solidFill>
                <a:latin typeface="Menlo" panose="020B0609030804020204" pitchFamily="49" charset="0"/>
              </a:rPr>
              <a:t>svg</a:t>
            </a:r>
            <a:r>
              <a:rPr lang="en-IE" dirty="0">
                <a:solidFill>
                  <a:srgbClr val="000000"/>
                </a:solidFill>
                <a:latin typeface="Menlo" panose="020B0609030804020204" pitchFamily="49" charset="0"/>
              </a:rPr>
              <a:t> = </a:t>
            </a:r>
            <a:r>
              <a:rPr lang="en-IE" dirty="0">
                <a:solidFill>
                  <a:srgbClr val="001080"/>
                </a:solidFill>
                <a:latin typeface="Menlo" panose="020B0609030804020204" pitchFamily="49" charset="0"/>
              </a:rPr>
              <a:t>d3</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select</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"#chart"</a:t>
            </a:r>
            <a:r>
              <a:rPr lang="en-IE" dirty="0">
                <a:solidFill>
                  <a:srgbClr val="000000"/>
                </a:solidFill>
                <a:latin typeface="Menlo" panose="020B0609030804020204" pitchFamily="49" charset="0"/>
              </a:rPr>
              <a:t>)</a:t>
            </a:r>
          </a:p>
          <a:p>
            <a:r>
              <a:rPr lang="en-IE" dirty="0">
                <a:solidFill>
                  <a:srgbClr val="000000"/>
                </a:solidFill>
                <a:latin typeface="Menlo" panose="020B0609030804020204" pitchFamily="49" charset="0"/>
              </a:rPr>
              <a:t>	.</a:t>
            </a:r>
            <a:r>
              <a:rPr lang="en-IE" dirty="0">
                <a:solidFill>
                  <a:srgbClr val="795E26"/>
                </a:solidFill>
                <a:latin typeface="Menlo" panose="020B0609030804020204" pitchFamily="49" charset="0"/>
              </a:rPr>
              <a:t>append</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a:t>
            </a:r>
            <a:r>
              <a:rPr lang="en-IE" dirty="0" err="1">
                <a:solidFill>
                  <a:srgbClr val="A31515"/>
                </a:solidFill>
                <a:latin typeface="Menlo" panose="020B0609030804020204" pitchFamily="49" charset="0"/>
              </a:rPr>
              <a:t>svg</a:t>
            </a:r>
            <a:r>
              <a:rPr lang="en-IE" dirty="0">
                <a:solidFill>
                  <a:srgbClr val="A31515"/>
                </a:solidFill>
                <a:latin typeface="Menlo" panose="020B0609030804020204" pitchFamily="49" charset="0"/>
              </a:rPr>
              <a:t>'</a:t>
            </a:r>
            <a:r>
              <a:rPr lang="en-IE" dirty="0">
                <a:solidFill>
                  <a:srgbClr val="000000"/>
                </a:solidFill>
                <a:latin typeface="Menlo" panose="020B0609030804020204" pitchFamily="49" charset="0"/>
              </a:rPr>
              <a:t>)</a:t>
            </a:r>
          </a:p>
          <a:p>
            <a:pPr lvl="3"/>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"id"</a:t>
            </a:r>
            <a:r>
              <a:rPr lang="en-IE" dirty="0">
                <a:solidFill>
                  <a:srgbClr val="000000"/>
                </a:solidFill>
                <a:latin typeface="Menlo" panose="020B0609030804020204" pitchFamily="49" charset="0"/>
              </a:rPr>
              <a:t>, </a:t>
            </a:r>
            <a:r>
              <a:rPr lang="en-IE" dirty="0">
                <a:solidFill>
                  <a:srgbClr val="A31515"/>
                </a:solidFill>
                <a:latin typeface="Menlo" panose="020B0609030804020204" pitchFamily="49" charset="0"/>
              </a:rPr>
              <a:t>"</a:t>
            </a:r>
            <a:r>
              <a:rPr lang="en-IE" dirty="0" err="1">
                <a:solidFill>
                  <a:srgbClr val="A31515"/>
                </a:solidFill>
                <a:latin typeface="Menlo" panose="020B0609030804020204" pitchFamily="49" charset="0"/>
              </a:rPr>
              <a:t>svg</a:t>
            </a:r>
            <a:r>
              <a:rPr lang="en-IE" dirty="0">
                <a:solidFill>
                  <a:srgbClr val="A31515"/>
                </a:solidFill>
                <a:latin typeface="Menlo" panose="020B0609030804020204" pitchFamily="49" charset="0"/>
              </a:rPr>
              <a:t>"</a:t>
            </a:r>
            <a:r>
              <a:rPr lang="en-IE" dirty="0">
                <a:solidFill>
                  <a:srgbClr val="000000"/>
                </a:solidFill>
                <a:latin typeface="Menlo" panose="020B0609030804020204" pitchFamily="49" charset="0"/>
              </a:rPr>
              <a:t>)</a:t>
            </a:r>
          </a:p>
          <a:p>
            <a:pPr lvl="3"/>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"width"</a:t>
            </a:r>
            <a:r>
              <a:rPr lang="en-IE" dirty="0">
                <a:solidFill>
                  <a:srgbClr val="000000"/>
                </a:solidFill>
                <a:latin typeface="Menlo" panose="020B0609030804020204" pitchFamily="49" charset="0"/>
              </a:rPr>
              <a:t>, </a:t>
            </a:r>
            <a:r>
              <a:rPr lang="en-IE" dirty="0">
                <a:solidFill>
                  <a:srgbClr val="0070C1"/>
                </a:solidFill>
                <a:latin typeface="Menlo" panose="020B0609030804020204" pitchFamily="49" charset="0"/>
              </a:rPr>
              <a:t>width</a:t>
            </a:r>
            <a:r>
              <a:rPr lang="en-IE" dirty="0">
                <a:solidFill>
                  <a:srgbClr val="000000"/>
                </a:solidFill>
                <a:latin typeface="Menlo" panose="020B0609030804020204" pitchFamily="49" charset="0"/>
              </a:rPr>
              <a:t>)</a:t>
            </a:r>
          </a:p>
          <a:p>
            <a:pPr lvl="3"/>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"height"</a:t>
            </a:r>
            <a:r>
              <a:rPr lang="en-IE" dirty="0">
                <a:solidFill>
                  <a:srgbClr val="000000"/>
                </a:solidFill>
                <a:latin typeface="Menlo" panose="020B0609030804020204" pitchFamily="49" charset="0"/>
              </a:rPr>
              <a:t>, </a:t>
            </a:r>
            <a:r>
              <a:rPr lang="en-IE" dirty="0">
                <a:solidFill>
                  <a:srgbClr val="0070C1"/>
                </a:solidFill>
                <a:latin typeface="Menlo" panose="020B0609030804020204" pitchFamily="49" charset="0"/>
              </a:rPr>
              <a:t>height</a:t>
            </a:r>
            <a:r>
              <a:rPr lang="en-IE" dirty="0">
                <a:solidFill>
                  <a:srgbClr val="000000"/>
                </a:solidFill>
                <a:latin typeface="Menlo" panose="020B0609030804020204" pitchFamily="49" charset="0"/>
              </a:rPr>
              <a:t>)</a:t>
            </a:r>
          </a:p>
          <a:p>
            <a:br>
              <a:rPr lang="en-IE" dirty="0">
                <a:solidFill>
                  <a:srgbClr val="000000"/>
                </a:solidFill>
                <a:latin typeface="Menlo" panose="020B0609030804020204" pitchFamily="49" charset="0"/>
              </a:rPr>
            </a:br>
            <a:r>
              <a:rPr lang="en-IE" dirty="0">
                <a:solidFill>
                  <a:srgbClr val="0000FF"/>
                </a:solidFill>
                <a:latin typeface="Menlo" panose="020B0609030804020204" pitchFamily="49" charset="0"/>
              </a:rPr>
              <a:t>let</a:t>
            </a:r>
            <a:r>
              <a:rPr lang="en-IE" dirty="0">
                <a:solidFill>
                  <a:srgbClr val="000000"/>
                </a:solidFill>
                <a:latin typeface="Menlo" panose="020B0609030804020204" pitchFamily="49" charset="0"/>
              </a:rPr>
              <a:t> </a:t>
            </a:r>
            <a:r>
              <a:rPr lang="en-IE" dirty="0" err="1">
                <a:solidFill>
                  <a:srgbClr val="001080"/>
                </a:solidFill>
                <a:latin typeface="Menlo" panose="020B0609030804020204" pitchFamily="49" charset="0"/>
              </a:rPr>
              <a:t>elementGroup</a:t>
            </a:r>
            <a:r>
              <a:rPr lang="en-IE" dirty="0">
                <a:solidFill>
                  <a:srgbClr val="000000"/>
                </a:solidFill>
                <a:latin typeface="Menlo" panose="020B0609030804020204" pitchFamily="49" charset="0"/>
              </a:rPr>
              <a:t> = </a:t>
            </a:r>
            <a:r>
              <a:rPr lang="en-IE" dirty="0" err="1">
                <a:solidFill>
                  <a:srgbClr val="0070C1"/>
                </a:solidFill>
                <a:latin typeface="Menlo" panose="020B0609030804020204" pitchFamily="49" charset="0"/>
              </a:rPr>
              <a:t>svg</a:t>
            </a:r>
            <a:endParaRPr lang="en-IE" dirty="0">
              <a:solidFill>
                <a:srgbClr val="0070C1"/>
              </a:solidFill>
              <a:latin typeface="Menlo" panose="020B0609030804020204" pitchFamily="49" charset="0"/>
            </a:endParaRPr>
          </a:p>
          <a:p>
            <a:r>
              <a:rPr lang="en-IE" dirty="0">
                <a:solidFill>
                  <a:srgbClr val="0070C1"/>
                </a:solidFill>
                <a:latin typeface="Menlo" panose="020B0609030804020204" pitchFamily="49" charset="0"/>
              </a:rPr>
              <a:t>	</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append</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"g"</a:t>
            </a:r>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"id"</a:t>
            </a:r>
            <a:r>
              <a:rPr lang="en-IE" dirty="0">
                <a:solidFill>
                  <a:srgbClr val="000000"/>
                </a:solidFill>
                <a:latin typeface="Menlo" panose="020B0609030804020204" pitchFamily="49" charset="0"/>
              </a:rPr>
              <a:t>, </a:t>
            </a:r>
            <a:r>
              <a:rPr lang="en-IE" dirty="0">
                <a:solidFill>
                  <a:srgbClr val="A31515"/>
                </a:solidFill>
                <a:latin typeface="Menlo" panose="020B0609030804020204" pitchFamily="49" charset="0"/>
              </a:rPr>
              <a:t>"</a:t>
            </a:r>
            <a:r>
              <a:rPr lang="en-IE" dirty="0" err="1">
                <a:solidFill>
                  <a:srgbClr val="A31515"/>
                </a:solidFill>
                <a:latin typeface="Menlo" panose="020B0609030804020204" pitchFamily="49" charset="0"/>
              </a:rPr>
              <a:t>elementGroup</a:t>
            </a:r>
            <a:r>
              <a:rPr lang="en-IE" dirty="0">
                <a:solidFill>
                  <a:srgbClr val="A31515"/>
                </a:solidFill>
                <a:latin typeface="Menlo" panose="020B0609030804020204" pitchFamily="49" charset="0"/>
              </a:rPr>
              <a:t>"</a:t>
            </a:r>
            <a:r>
              <a:rPr lang="en-IE" dirty="0">
                <a:solidFill>
                  <a:srgbClr val="000000"/>
                </a:solidFill>
                <a:latin typeface="Menlo" panose="020B0609030804020204" pitchFamily="49" charset="0"/>
              </a:rPr>
              <a:t>)</a:t>
            </a:r>
          </a:p>
          <a:p>
            <a:r>
              <a:rPr lang="en-IE" dirty="0">
                <a:solidFill>
                  <a:srgbClr val="000000"/>
                </a:solidFill>
                <a:latin typeface="Menlo" panose="020B0609030804020204" pitchFamily="49" charset="0"/>
              </a:rPr>
              <a:t>	.</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'transform'</a:t>
            </a:r>
            <a:r>
              <a:rPr lang="en-IE" dirty="0">
                <a:solidFill>
                  <a:srgbClr val="000000"/>
                </a:solidFill>
                <a:latin typeface="Menlo" panose="020B0609030804020204" pitchFamily="49" charset="0"/>
              </a:rPr>
              <a:t>, </a:t>
            </a:r>
            <a:r>
              <a:rPr lang="en-IE" dirty="0">
                <a:solidFill>
                  <a:srgbClr val="A31515"/>
                </a:solidFill>
                <a:latin typeface="Menlo" panose="020B0609030804020204" pitchFamily="49" charset="0"/>
              </a:rPr>
              <a:t>`translate(</a:t>
            </a:r>
          </a:p>
          <a:p>
            <a:r>
              <a:rPr lang="en-IE" dirty="0">
                <a:solidFill>
                  <a:srgbClr val="A31515"/>
                </a:solidFill>
                <a:latin typeface="Menlo" panose="020B0609030804020204" pitchFamily="49" charset="0"/>
              </a:rPr>
              <a:t>		</a:t>
            </a:r>
            <a:r>
              <a:rPr lang="en-IE" dirty="0">
                <a:solidFill>
                  <a:srgbClr val="0000FF"/>
                </a:solidFill>
                <a:latin typeface="Menlo" panose="020B0609030804020204" pitchFamily="49" charset="0"/>
              </a:rPr>
              <a:t>${</a:t>
            </a:r>
            <a:r>
              <a:rPr lang="en-IE" dirty="0" err="1">
                <a:solidFill>
                  <a:srgbClr val="0070C1"/>
                </a:solidFill>
                <a:latin typeface="Menlo" panose="020B0609030804020204" pitchFamily="49" charset="0"/>
              </a:rPr>
              <a:t>margin</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left</a:t>
            </a:r>
            <a:r>
              <a:rPr lang="en-IE" dirty="0">
                <a:solidFill>
                  <a:srgbClr val="0000FF"/>
                </a:solidFill>
                <a:latin typeface="Menlo" panose="020B0609030804020204" pitchFamily="49" charset="0"/>
              </a:rPr>
              <a:t>}</a:t>
            </a:r>
            <a:r>
              <a:rPr lang="en-IE" dirty="0">
                <a:solidFill>
                  <a:srgbClr val="A31515"/>
                </a:solidFill>
                <a:latin typeface="Menlo" panose="020B0609030804020204" pitchFamily="49" charset="0"/>
              </a:rPr>
              <a:t>, </a:t>
            </a:r>
          </a:p>
          <a:p>
            <a:r>
              <a:rPr lang="en-IE" dirty="0">
                <a:solidFill>
                  <a:srgbClr val="A31515"/>
                </a:solidFill>
                <a:latin typeface="Menlo" panose="020B0609030804020204" pitchFamily="49" charset="0"/>
              </a:rPr>
              <a:t>		</a:t>
            </a:r>
            <a:r>
              <a:rPr lang="en-IE" dirty="0">
                <a:solidFill>
                  <a:srgbClr val="0000FF"/>
                </a:solidFill>
                <a:latin typeface="Menlo" panose="020B0609030804020204" pitchFamily="49" charset="0"/>
              </a:rPr>
              <a:t>${</a:t>
            </a:r>
            <a:r>
              <a:rPr lang="en-IE" dirty="0" err="1">
                <a:solidFill>
                  <a:srgbClr val="0070C1"/>
                </a:solidFill>
                <a:latin typeface="Menlo" panose="020B0609030804020204" pitchFamily="49" charset="0"/>
              </a:rPr>
              <a:t>margin</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top</a:t>
            </a:r>
            <a:r>
              <a:rPr lang="en-IE" dirty="0">
                <a:solidFill>
                  <a:srgbClr val="0000FF"/>
                </a:solidFill>
                <a:latin typeface="Menlo" panose="020B0609030804020204" pitchFamily="49" charset="0"/>
              </a:rPr>
              <a:t>}</a:t>
            </a:r>
            <a:r>
              <a:rPr lang="en-IE" dirty="0">
                <a:solidFill>
                  <a:srgbClr val="A31515"/>
                </a:solidFill>
                <a:latin typeface="Menlo" panose="020B0609030804020204" pitchFamily="49" charset="0"/>
              </a:rPr>
              <a:t>)`</a:t>
            </a:r>
            <a:r>
              <a:rPr lang="en-IE" dirty="0">
                <a:solidFill>
                  <a:srgbClr val="000000"/>
                </a:solidFill>
                <a:latin typeface="Menlo" panose="020B0609030804020204" pitchFamily="49" charset="0"/>
              </a:rPr>
              <a:t>)</a:t>
            </a:r>
            <a:endParaRPr lang="en-IE" b="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176102531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A122CD-F50F-BC47-B172-5492F5A4E7DD}"/>
              </a:ext>
            </a:extLst>
          </p:cNvPr>
          <p:cNvSpPr/>
          <p:nvPr/>
        </p:nvSpPr>
        <p:spPr>
          <a:xfrm>
            <a:off x="0" y="0"/>
            <a:ext cx="4054415" cy="6858000"/>
          </a:xfrm>
          <a:prstGeom prst="rect">
            <a:avLst/>
          </a:pr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 name="TextBox 5">
            <a:extLst>
              <a:ext uri="{FF2B5EF4-FFF2-40B4-BE49-F238E27FC236}">
                <a16:creationId xmlns:a16="http://schemas.microsoft.com/office/drawing/2014/main" id="{8A095194-8042-844B-A07D-B14D2BDF9326}"/>
              </a:ext>
            </a:extLst>
          </p:cNvPr>
          <p:cNvSpPr txBox="1"/>
          <p:nvPr/>
        </p:nvSpPr>
        <p:spPr>
          <a:xfrm>
            <a:off x="715820" y="1028343"/>
            <a:ext cx="2622431" cy="5078313"/>
          </a:xfrm>
          <a:prstGeom prst="rect">
            <a:avLst/>
          </a:prstGeom>
          <a:noFill/>
        </p:spPr>
        <p:txBody>
          <a:bodyPr wrap="square" rtlCol="0">
            <a:spAutoFit/>
          </a:bodyPr>
          <a:lstStyle/>
          <a:p>
            <a:r>
              <a:rPr lang="en-IE" b="1" dirty="0" err="1"/>
              <a:t>Bloque</a:t>
            </a:r>
            <a:r>
              <a:rPr lang="en-IE" b="1" dirty="0"/>
              <a:t> 1:</a:t>
            </a:r>
          </a:p>
          <a:p>
            <a:pPr lvl="0"/>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Constantes</a:t>
            </a:r>
            <a:endParaRPr lang="en-IE" dirty="0">
              <a:solidFill>
                <a:schemeClr val="bg1">
                  <a:lumMod val="75000"/>
                </a:schemeClr>
              </a:solidFill>
            </a:endParaRPr>
          </a:p>
          <a:p>
            <a:r>
              <a:rPr lang="en-US" dirty="0" err="1">
                <a:solidFill>
                  <a:schemeClr val="bg1">
                    <a:lumMod val="75000"/>
                  </a:schemeClr>
                </a:solidFill>
              </a:rPr>
              <a:t>Declarar</a:t>
            </a:r>
            <a:r>
              <a:rPr lang="en-US" dirty="0">
                <a:solidFill>
                  <a:schemeClr val="bg1">
                    <a:lumMod val="75000"/>
                  </a:schemeClr>
                </a:solidFill>
              </a:rPr>
              <a:t> el </a:t>
            </a:r>
            <a:r>
              <a:rPr lang="en-US" dirty="0" err="1">
                <a:solidFill>
                  <a:schemeClr val="bg1">
                    <a:lumMod val="75000"/>
                  </a:schemeClr>
                </a:solidFill>
              </a:rPr>
              <a:t>svg</a:t>
            </a:r>
            <a:endParaRPr lang="en-IE" dirty="0">
              <a:solidFill>
                <a:schemeClr val="bg1">
                  <a:lumMod val="75000"/>
                </a:schemeClr>
              </a:solidFill>
            </a:endParaRPr>
          </a:p>
          <a:p>
            <a:r>
              <a:rPr lang="en-IE" dirty="0" err="1"/>
              <a:t>Definir</a:t>
            </a:r>
            <a:r>
              <a:rPr lang="en-IE" dirty="0"/>
              <a:t> </a:t>
            </a:r>
            <a:r>
              <a:rPr lang="en-IE" dirty="0" err="1"/>
              <a:t>escala</a:t>
            </a:r>
            <a:endParaRPr lang="en-IE" dirty="0"/>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ejes</a:t>
            </a:r>
            <a:endParaRPr lang="en-IE" dirty="0">
              <a:solidFill>
                <a:schemeClr val="bg1">
                  <a:lumMod val="75000"/>
                </a:schemeClr>
              </a:solidFill>
            </a:endParaRPr>
          </a:p>
          <a:p>
            <a:pPr lvl="0"/>
            <a:r>
              <a:rPr lang="en-US" dirty="0">
                <a:solidFill>
                  <a:schemeClr val="bg1">
                    <a:lumMod val="75000"/>
                  </a:schemeClr>
                </a:solidFill>
              </a:rPr>
              <a:t>Tooltip</a:t>
            </a:r>
            <a:endParaRPr lang="en-IE" dirty="0">
              <a:solidFill>
                <a:schemeClr val="bg1">
                  <a:lumMod val="75000"/>
                </a:schemeClr>
              </a:solidFill>
            </a:endParaRPr>
          </a:p>
          <a:p>
            <a:r>
              <a:rPr lang="en-US"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2: data call</a:t>
            </a:r>
            <a:endParaRPr lang="en-IE" b="1" dirty="0">
              <a:solidFill>
                <a:schemeClr val="bg1">
                  <a:lumMod val="75000"/>
                </a:schemeClr>
              </a:solidFill>
            </a:endParaRPr>
          </a:p>
          <a:p>
            <a:pPr lvl="0"/>
            <a:r>
              <a:rPr lang="en-IE" dirty="0" err="1">
                <a:solidFill>
                  <a:schemeClr val="bg1">
                    <a:lumMod val="75000"/>
                  </a:schemeClr>
                </a:solidFill>
              </a:rPr>
              <a:t>Formato</a:t>
            </a:r>
            <a:r>
              <a:rPr lang="en-IE" dirty="0">
                <a:solidFill>
                  <a:schemeClr val="bg1">
                    <a:lumMod val="75000"/>
                  </a:schemeClr>
                </a:solidFill>
              </a:rPr>
              <a:t> de </a:t>
            </a:r>
            <a:r>
              <a:rPr lang="en-IE" dirty="0" err="1">
                <a:solidFill>
                  <a:schemeClr val="bg1">
                    <a:lumMod val="75000"/>
                  </a:schemeClr>
                </a:solidFill>
              </a:rPr>
              <a:t>datos</a:t>
            </a:r>
            <a:endParaRPr lang="en-IE" dirty="0">
              <a:solidFill>
                <a:schemeClr val="bg1">
                  <a:lumMod val="75000"/>
                </a:schemeClr>
              </a:solidFill>
            </a:endParaRPr>
          </a:p>
          <a:p>
            <a:pPr lvl="0"/>
            <a:r>
              <a:rPr lang="en-IE" dirty="0" err="1">
                <a:solidFill>
                  <a:schemeClr val="bg1">
                    <a:lumMod val="75000"/>
                  </a:schemeClr>
                </a:solidFill>
              </a:rPr>
              <a:t>Añadir</a:t>
            </a:r>
            <a:r>
              <a:rPr lang="en-IE" dirty="0">
                <a:solidFill>
                  <a:schemeClr val="bg1">
                    <a:lumMod val="75000"/>
                  </a:schemeClr>
                </a:solidFill>
              </a:rPr>
              <a:t> el </a:t>
            </a:r>
            <a:r>
              <a:rPr lang="en-IE" dirty="0" err="1">
                <a:solidFill>
                  <a:schemeClr val="bg1">
                    <a:lumMod val="75000"/>
                  </a:schemeClr>
                </a:solidFill>
              </a:rPr>
              <a:t>dominio</a:t>
            </a:r>
            <a:r>
              <a:rPr lang="en-IE" dirty="0">
                <a:solidFill>
                  <a:schemeClr val="bg1">
                    <a:lumMod val="75000"/>
                  </a:schemeClr>
                </a:solidFill>
              </a:rPr>
              <a:t> a la </a:t>
            </a:r>
            <a:r>
              <a:rPr lang="en-IE" dirty="0" err="1">
                <a:solidFill>
                  <a:schemeClr val="bg1">
                    <a:lumMod val="75000"/>
                  </a:schemeClr>
                </a:solidFill>
              </a:rPr>
              <a:t>escala</a:t>
            </a:r>
            <a:endParaRPr lang="en-IE" dirty="0">
              <a:solidFill>
                <a:schemeClr val="bg1">
                  <a:lumMod val="75000"/>
                </a:schemeClr>
              </a:solidFill>
            </a:endParaRPr>
          </a:p>
          <a:p>
            <a:pPr lvl="0"/>
            <a:r>
              <a:rPr lang="en-IE" dirty="0" err="1">
                <a:solidFill>
                  <a:schemeClr val="bg1">
                    <a:lumMod val="75000"/>
                  </a:schemeClr>
                </a:solidFill>
              </a:rPr>
              <a:t>Llamar</a:t>
            </a:r>
            <a:r>
              <a:rPr lang="en-IE" dirty="0">
                <a:solidFill>
                  <a:schemeClr val="bg1">
                    <a:lumMod val="75000"/>
                  </a:schemeClr>
                </a:solidFill>
              </a:rPr>
              <a:t> a los </a:t>
            </a:r>
            <a:r>
              <a:rPr lang="en-IE" dirty="0" err="1">
                <a:solidFill>
                  <a:schemeClr val="bg1">
                    <a:lumMod val="75000"/>
                  </a:schemeClr>
                </a:solidFill>
              </a:rPr>
              <a:t>ejes</a:t>
            </a:r>
            <a:endParaRPr lang="en-IE" dirty="0">
              <a:solidFill>
                <a:schemeClr val="bg1">
                  <a:lumMod val="75000"/>
                </a:schemeClr>
              </a:solidFill>
            </a:endParaRPr>
          </a:p>
          <a:p>
            <a:pPr lvl="0"/>
            <a:r>
              <a:rPr lang="en-GB" dirty="0">
                <a:solidFill>
                  <a:schemeClr val="bg1">
                    <a:lumMod val="75000"/>
                  </a:schemeClr>
                </a:solidFill>
              </a:rPr>
              <a:t>Data binding </a:t>
            </a:r>
            <a:endParaRPr lang="en-IE" dirty="0">
              <a:solidFill>
                <a:schemeClr val="bg1">
                  <a:lumMod val="75000"/>
                </a:schemeClr>
              </a:solidFill>
            </a:endParaRPr>
          </a:p>
          <a:p>
            <a:pPr lvl="0"/>
            <a:r>
              <a:rPr lang="en-IE" dirty="0" err="1">
                <a:solidFill>
                  <a:schemeClr val="bg1">
                    <a:lumMod val="75000"/>
                  </a:schemeClr>
                </a:solidFill>
              </a:rPr>
              <a:t>Patrón</a:t>
            </a:r>
            <a:r>
              <a:rPr lang="en-IE" dirty="0">
                <a:solidFill>
                  <a:schemeClr val="bg1">
                    <a:lumMod val="75000"/>
                  </a:schemeClr>
                </a:solidFill>
              </a:rPr>
              <a:t> de </a:t>
            </a:r>
            <a:r>
              <a:rPr lang="en-IE" dirty="0" err="1">
                <a:solidFill>
                  <a:schemeClr val="bg1">
                    <a:lumMod val="75000"/>
                  </a:schemeClr>
                </a:solidFill>
              </a:rPr>
              <a:t>actualización</a:t>
            </a:r>
            <a:endParaRPr lang="en-IE" dirty="0">
              <a:solidFill>
                <a:schemeClr val="bg1">
                  <a:lumMod val="75000"/>
                </a:schemeClr>
              </a:solidFill>
            </a:endParaRPr>
          </a:p>
          <a:p>
            <a:r>
              <a:rPr lang="en-GB"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3:</a:t>
            </a:r>
            <a:endParaRPr lang="en-IE" b="1" dirty="0">
              <a:solidFill>
                <a:schemeClr val="bg1">
                  <a:lumMod val="75000"/>
                </a:schemeClr>
              </a:solidFill>
            </a:endParaRPr>
          </a:p>
          <a:p>
            <a:pPr lvl="0"/>
            <a:r>
              <a:rPr lang="en-IE" dirty="0" err="1">
                <a:solidFill>
                  <a:schemeClr val="bg1">
                    <a:lumMod val="75000"/>
                  </a:schemeClr>
                </a:solidFill>
              </a:rPr>
              <a:t>Definición</a:t>
            </a:r>
            <a:r>
              <a:rPr lang="en-IE" dirty="0">
                <a:solidFill>
                  <a:schemeClr val="bg1">
                    <a:lumMod val="75000"/>
                  </a:schemeClr>
                </a:solidFill>
              </a:rPr>
              <a:t> de </a:t>
            </a:r>
            <a:r>
              <a:rPr lang="en-IE" dirty="0" err="1">
                <a:solidFill>
                  <a:schemeClr val="bg1">
                    <a:lumMod val="75000"/>
                  </a:schemeClr>
                </a:solidFill>
              </a:rPr>
              <a:t>funciones</a:t>
            </a:r>
            <a:endParaRPr lang="en-IE" dirty="0">
              <a:solidFill>
                <a:schemeClr val="bg1">
                  <a:lumMod val="75000"/>
                </a:schemeClr>
              </a:solidFill>
            </a:endParaRPr>
          </a:p>
          <a:p>
            <a:endParaRPr lang="es-ES_tradnl" dirty="0"/>
          </a:p>
        </p:txBody>
      </p:sp>
      <p:sp>
        <p:nvSpPr>
          <p:cNvPr id="3" name="Rectangle 2">
            <a:extLst>
              <a:ext uri="{FF2B5EF4-FFF2-40B4-BE49-F238E27FC236}">
                <a16:creationId xmlns:a16="http://schemas.microsoft.com/office/drawing/2014/main" id="{14438AC4-D91D-0849-B5AD-0CFC78309CA0}"/>
              </a:ext>
            </a:extLst>
          </p:cNvPr>
          <p:cNvSpPr/>
          <p:nvPr/>
        </p:nvSpPr>
        <p:spPr>
          <a:xfrm>
            <a:off x="4792522" y="3105834"/>
            <a:ext cx="6096000" cy="646331"/>
          </a:xfrm>
          <a:prstGeom prst="rect">
            <a:avLst/>
          </a:prstGeom>
        </p:spPr>
        <p:txBody>
          <a:bodyPr>
            <a:spAutoFit/>
          </a:bodyPr>
          <a:lstStyle/>
          <a:p>
            <a:r>
              <a:rPr lang="en-IE" dirty="0">
                <a:solidFill>
                  <a:srgbClr val="0000FF"/>
                </a:solidFill>
                <a:latin typeface="Menlo" panose="020B0609030804020204" pitchFamily="49" charset="0"/>
              </a:rPr>
              <a:t>let</a:t>
            </a:r>
            <a:r>
              <a:rPr lang="en-IE" dirty="0">
                <a:solidFill>
                  <a:srgbClr val="000000"/>
                </a:solidFill>
                <a:latin typeface="Menlo" panose="020B0609030804020204" pitchFamily="49" charset="0"/>
              </a:rPr>
              <a:t> </a:t>
            </a:r>
            <a:r>
              <a:rPr lang="en-IE" dirty="0" err="1">
                <a:solidFill>
                  <a:srgbClr val="001080"/>
                </a:solidFill>
                <a:latin typeface="Menlo" panose="020B0609030804020204" pitchFamily="49" charset="0"/>
              </a:rPr>
              <a:t>xAxis</a:t>
            </a:r>
            <a:r>
              <a:rPr lang="en-IE" dirty="0">
                <a:solidFill>
                  <a:srgbClr val="000000"/>
                </a:solidFill>
                <a:latin typeface="Menlo" panose="020B0609030804020204" pitchFamily="49" charset="0"/>
              </a:rPr>
              <a:t> = </a:t>
            </a:r>
            <a:r>
              <a:rPr lang="en-IE" dirty="0">
                <a:solidFill>
                  <a:srgbClr val="001080"/>
                </a:solidFill>
                <a:latin typeface="Menlo" panose="020B0609030804020204" pitchFamily="49" charset="0"/>
              </a:rPr>
              <a:t>d3</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axisBottom</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scale</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x</a:t>
            </a:r>
            <a:r>
              <a:rPr lang="en-IE" dirty="0">
                <a:solidFill>
                  <a:srgbClr val="000000"/>
                </a:solidFill>
                <a:latin typeface="Menlo" panose="020B0609030804020204" pitchFamily="49" charset="0"/>
              </a:rPr>
              <a:t>)</a:t>
            </a:r>
          </a:p>
          <a:p>
            <a:r>
              <a:rPr lang="en-IE" dirty="0">
                <a:solidFill>
                  <a:srgbClr val="0000FF"/>
                </a:solidFill>
                <a:latin typeface="Menlo" panose="020B0609030804020204" pitchFamily="49" charset="0"/>
              </a:rPr>
              <a:t>let</a:t>
            </a:r>
            <a:r>
              <a:rPr lang="en-IE" dirty="0">
                <a:solidFill>
                  <a:srgbClr val="000000"/>
                </a:solidFill>
                <a:latin typeface="Menlo" panose="020B0609030804020204" pitchFamily="49" charset="0"/>
              </a:rPr>
              <a:t> </a:t>
            </a:r>
            <a:r>
              <a:rPr lang="en-IE" dirty="0" err="1">
                <a:solidFill>
                  <a:srgbClr val="001080"/>
                </a:solidFill>
                <a:latin typeface="Menlo" panose="020B0609030804020204" pitchFamily="49" charset="0"/>
              </a:rPr>
              <a:t>yAxis</a:t>
            </a:r>
            <a:r>
              <a:rPr lang="en-IE" dirty="0">
                <a:solidFill>
                  <a:srgbClr val="000000"/>
                </a:solidFill>
                <a:latin typeface="Menlo" panose="020B0609030804020204" pitchFamily="49" charset="0"/>
              </a:rPr>
              <a:t> = </a:t>
            </a:r>
            <a:r>
              <a:rPr lang="en-IE" dirty="0">
                <a:solidFill>
                  <a:srgbClr val="001080"/>
                </a:solidFill>
                <a:latin typeface="Menlo" panose="020B0609030804020204" pitchFamily="49" charset="0"/>
              </a:rPr>
              <a:t>d3</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axisLeft</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scale</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y</a:t>
            </a:r>
            <a:r>
              <a:rPr lang="en-IE" dirty="0">
                <a:solidFill>
                  <a:srgbClr val="000000"/>
                </a:solidFill>
                <a:latin typeface="Menlo" panose="020B0609030804020204" pitchFamily="49" charset="0"/>
              </a:rPr>
              <a:t>)</a:t>
            </a:r>
            <a:endParaRPr lang="en-IE" b="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24087102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A122CD-F50F-BC47-B172-5492F5A4E7DD}"/>
              </a:ext>
            </a:extLst>
          </p:cNvPr>
          <p:cNvSpPr/>
          <p:nvPr/>
        </p:nvSpPr>
        <p:spPr>
          <a:xfrm>
            <a:off x="0" y="0"/>
            <a:ext cx="4054415" cy="6858000"/>
          </a:xfrm>
          <a:prstGeom prst="rect">
            <a:avLst/>
          </a:pr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 name="TextBox 4">
            <a:extLst>
              <a:ext uri="{FF2B5EF4-FFF2-40B4-BE49-F238E27FC236}">
                <a16:creationId xmlns:a16="http://schemas.microsoft.com/office/drawing/2014/main" id="{E6D1C967-E3AA-0447-8ACF-B09FB461E1D3}"/>
              </a:ext>
            </a:extLst>
          </p:cNvPr>
          <p:cNvSpPr txBox="1"/>
          <p:nvPr/>
        </p:nvSpPr>
        <p:spPr>
          <a:xfrm>
            <a:off x="715820" y="1028343"/>
            <a:ext cx="2622431" cy="5078313"/>
          </a:xfrm>
          <a:prstGeom prst="rect">
            <a:avLst/>
          </a:prstGeom>
          <a:noFill/>
        </p:spPr>
        <p:txBody>
          <a:bodyPr wrap="square" rtlCol="0">
            <a:spAutoFit/>
          </a:bodyPr>
          <a:lstStyle/>
          <a:p>
            <a:r>
              <a:rPr lang="en-IE" b="1" dirty="0" err="1"/>
              <a:t>Bloque</a:t>
            </a:r>
            <a:r>
              <a:rPr lang="en-IE" b="1" dirty="0"/>
              <a:t> 1:</a:t>
            </a:r>
          </a:p>
          <a:p>
            <a:pPr lvl="0"/>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Constantes</a:t>
            </a:r>
            <a:endParaRPr lang="en-IE" dirty="0">
              <a:solidFill>
                <a:schemeClr val="bg1">
                  <a:lumMod val="75000"/>
                </a:schemeClr>
              </a:solidFill>
            </a:endParaRPr>
          </a:p>
          <a:p>
            <a:r>
              <a:rPr lang="en-US" dirty="0" err="1">
                <a:solidFill>
                  <a:schemeClr val="bg1">
                    <a:lumMod val="75000"/>
                  </a:schemeClr>
                </a:solidFill>
              </a:rPr>
              <a:t>Declarar</a:t>
            </a:r>
            <a:r>
              <a:rPr lang="en-US" dirty="0">
                <a:solidFill>
                  <a:schemeClr val="bg1">
                    <a:lumMod val="75000"/>
                  </a:schemeClr>
                </a:solidFill>
              </a:rPr>
              <a:t> el </a:t>
            </a:r>
            <a:r>
              <a:rPr lang="en-US" dirty="0" err="1">
                <a:solidFill>
                  <a:schemeClr val="bg1">
                    <a:lumMod val="75000"/>
                  </a:schemeClr>
                </a:solidFill>
              </a:rPr>
              <a:t>svg</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escala</a:t>
            </a:r>
            <a:endParaRPr lang="en-IE" dirty="0">
              <a:solidFill>
                <a:schemeClr val="bg1">
                  <a:lumMod val="75000"/>
                </a:schemeClr>
              </a:solidFill>
            </a:endParaRPr>
          </a:p>
          <a:p>
            <a:r>
              <a:rPr lang="en-IE" dirty="0" err="1"/>
              <a:t>Definir</a:t>
            </a:r>
            <a:r>
              <a:rPr lang="en-IE" dirty="0"/>
              <a:t> </a:t>
            </a:r>
            <a:r>
              <a:rPr lang="en-IE" dirty="0" err="1"/>
              <a:t>ejes</a:t>
            </a:r>
            <a:endParaRPr lang="en-IE" dirty="0"/>
          </a:p>
          <a:p>
            <a:pPr lvl="0"/>
            <a:r>
              <a:rPr lang="en-US" dirty="0">
                <a:solidFill>
                  <a:schemeClr val="bg1">
                    <a:lumMod val="75000"/>
                  </a:schemeClr>
                </a:solidFill>
              </a:rPr>
              <a:t>Tooltip</a:t>
            </a:r>
            <a:endParaRPr lang="en-IE" dirty="0">
              <a:solidFill>
                <a:schemeClr val="bg1">
                  <a:lumMod val="75000"/>
                </a:schemeClr>
              </a:solidFill>
            </a:endParaRPr>
          </a:p>
          <a:p>
            <a:r>
              <a:rPr lang="en-US"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2: data call</a:t>
            </a:r>
            <a:endParaRPr lang="en-IE" b="1" dirty="0">
              <a:solidFill>
                <a:schemeClr val="bg1">
                  <a:lumMod val="75000"/>
                </a:schemeClr>
              </a:solidFill>
            </a:endParaRPr>
          </a:p>
          <a:p>
            <a:pPr lvl="0"/>
            <a:r>
              <a:rPr lang="en-IE" dirty="0" err="1">
                <a:solidFill>
                  <a:schemeClr val="bg1">
                    <a:lumMod val="75000"/>
                  </a:schemeClr>
                </a:solidFill>
              </a:rPr>
              <a:t>Formato</a:t>
            </a:r>
            <a:r>
              <a:rPr lang="en-IE" dirty="0">
                <a:solidFill>
                  <a:schemeClr val="bg1">
                    <a:lumMod val="75000"/>
                  </a:schemeClr>
                </a:solidFill>
              </a:rPr>
              <a:t> de </a:t>
            </a:r>
            <a:r>
              <a:rPr lang="en-IE" dirty="0" err="1">
                <a:solidFill>
                  <a:schemeClr val="bg1">
                    <a:lumMod val="75000"/>
                  </a:schemeClr>
                </a:solidFill>
              </a:rPr>
              <a:t>datos</a:t>
            </a:r>
            <a:endParaRPr lang="en-IE" dirty="0">
              <a:solidFill>
                <a:schemeClr val="bg1">
                  <a:lumMod val="75000"/>
                </a:schemeClr>
              </a:solidFill>
            </a:endParaRPr>
          </a:p>
          <a:p>
            <a:pPr lvl="0"/>
            <a:r>
              <a:rPr lang="en-IE" dirty="0" err="1">
                <a:solidFill>
                  <a:schemeClr val="bg1">
                    <a:lumMod val="75000"/>
                  </a:schemeClr>
                </a:solidFill>
              </a:rPr>
              <a:t>Añadir</a:t>
            </a:r>
            <a:r>
              <a:rPr lang="en-IE" dirty="0">
                <a:solidFill>
                  <a:schemeClr val="bg1">
                    <a:lumMod val="75000"/>
                  </a:schemeClr>
                </a:solidFill>
              </a:rPr>
              <a:t> el </a:t>
            </a:r>
            <a:r>
              <a:rPr lang="en-IE" dirty="0" err="1">
                <a:solidFill>
                  <a:schemeClr val="bg1">
                    <a:lumMod val="75000"/>
                  </a:schemeClr>
                </a:solidFill>
              </a:rPr>
              <a:t>dominio</a:t>
            </a:r>
            <a:r>
              <a:rPr lang="en-IE" dirty="0">
                <a:solidFill>
                  <a:schemeClr val="bg1">
                    <a:lumMod val="75000"/>
                  </a:schemeClr>
                </a:solidFill>
              </a:rPr>
              <a:t> a la </a:t>
            </a:r>
            <a:r>
              <a:rPr lang="en-IE" dirty="0" err="1">
                <a:solidFill>
                  <a:schemeClr val="bg1">
                    <a:lumMod val="75000"/>
                  </a:schemeClr>
                </a:solidFill>
              </a:rPr>
              <a:t>escala</a:t>
            </a:r>
            <a:endParaRPr lang="en-IE" dirty="0">
              <a:solidFill>
                <a:schemeClr val="bg1">
                  <a:lumMod val="75000"/>
                </a:schemeClr>
              </a:solidFill>
            </a:endParaRPr>
          </a:p>
          <a:p>
            <a:pPr lvl="0"/>
            <a:r>
              <a:rPr lang="en-IE" dirty="0" err="1">
                <a:solidFill>
                  <a:schemeClr val="bg1">
                    <a:lumMod val="75000"/>
                  </a:schemeClr>
                </a:solidFill>
              </a:rPr>
              <a:t>Llamar</a:t>
            </a:r>
            <a:r>
              <a:rPr lang="en-IE" dirty="0">
                <a:solidFill>
                  <a:schemeClr val="bg1">
                    <a:lumMod val="75000"/>
                  </a:schemeClr>
                </a:solidFill>
              </a:rPr>
              <a:t> a los </a:t>
            </a:r>
            <a:r>
              <a:rPr lang="en-IE" dirty="0" err="1">
                <a:solidFill>
                  <a:schemeClr val="bg1">
                    <a:lumMod val="75000"/>
                  </a:schemeClr>
                </a:solidFill>
              </a:rPr>
              <a:t>ejes</a:t>
            </a:r>
            <a:endParaRPr lang="en-IE" dirty="0">
              <a:solidFill>
                <a:schemeClr val="bg1">
                  <a:lumMod val="75000"/>
                </a:schemeClr>
              </a:solidFill>
            </a:endParaRPr>
          </a:p>
          <a:p>
            <a:pPr lvl="0"/>
            <a:r>
              <a:rPr lang="en-GB" dirty="0">
                <a:solidFill>
                  <a:schemeClr val="bg1">
                    <a:lumMod val="75000"/>
                  </a:schemeClr>
                </a:solidFill>
              </a:rPr>
              <a:t>Data binding </a:t>
            </a:r>
            <a:endParaRPr lang="en-IE" dirty="0">
              <a:solidFill>
                <a:schemeClr val="bg1">
                  <a:lumMod val="75000"/>
                </a:schemeClr>
              </a:solidFill>
            </a:endParaRPr>
          </a:p>
          <a:p>
            <a:pPr lvl="0"/>
            <a:r>
              <a:rPr lang="en-IE" dirty="0" err="1">
                <a:solidFill>
                  <a:schemeClr val="bg1">
                    <a:lumMod val="75000"/>
                  </a:schemeClr>
                </a:solidFill>
              </a:rPr>
              <a:t>Patrón</a:t>
            </a:r>
            <a:r>
              <a:rPr lang="en-IE" dirty="0">
                <a:solidFill>
                  <a:schemeClr val="bg1">
                    <a:lumMod val="75000"/>
                  </a:schemeClr>
                </a:solidFill>
              </a:rPr>
              <a:t> de </a:t>
            </a:r>
            <a:r>
              <a:rPr lang="en-IE" dirty="0" err="1">
                <a:solidFill>
                  <a:schemeClr val="bg1">
                    <a:lumMod val="75000"/>
                  </a:schemeClr>
                </a:solidFill>
              </a:rPr>
              <a:t>actualización</a:t>
            </a:r>
            <a:endParaRPr lang="en-IE" dirty="0">
              <a:solidFill>
                <a:schemeClr val="bg1">
                  <a:lumMod val="75000"/>
                </a:schemeClr>
              </a:solidFill>
            </a:endParaRPr>
          </a:p>
          <a:p>
            <a:r>
              <a:rPr lang="en-GB"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3:</a:t>
            </a:r>
            <a:endParaRPr lang="en-IE" b="1" dirty="0">
              <a:solidFill>
                <a:schemeClr val="bg1">
                  <a:lumMod val="75000"/>
                </a:schemeClr>
              </a:solidFill>
            </a:endParaRPr>
          </a:p>
          <a:p>
            <a:pPr lvl="0"/>
            <a:r>
              <a:rPr lang="en-IE" dirty="0" err="1">
                <a:solidFill>
                  <a:schemeClr val="bg1">
                    <a:lumMod val="75000"/>
                  </a:schemeClr>
                </a:solidFill>
              </a:rPr>
              <a:t>Definición</a:t>
            </a:r>
            <a:r>
              <a:rPr lang="en-IE" dirty="0">
                <a:solidFill>
                  <a:schemeClr val="bg1">
                    <a:lumMod val="75000"/>
                  </a:schemeClr>
                </a:solidFill>
              </a:rPr>
              <a:t> de </a:t>
            </a:r>
            <a:r>
              <a:rPr lang="en-IE" dirty="0" err="1">
                <a:solidFill>
                  <a:schemeClr val="bg1">
                    <a:lumMod val="75000"/>
                  </a:schemeClr>
                </a:solidFill>
              </a:rPr>
              <a:t>funciones</a:t>
            </a:r>
            <a:endParaRPr lang="en-IE" dirty="0">
              <a:solidFill>
                <a:schemeClr val="bg1">
                  <a:lumMod val="75000"/>
                </a:schemeClr>
              </a:solidFill>
            </a:endParaRPr>
          </a:p>
          <a:p>
            <a:endParaRPr lang="es-ES_tradnl" dirty="0"/>
          </a:p>
        </p:txBody>
      </p:sp>
      <p:sp>
        <p:nvSpPr>
          <p:cNvPr id="3" name="Rectangle 2">
            <a:extLst>
              <a:ext uri="{FF2B5EF4-FFF2-40B4-BE49-F238E27FC236}">
                <a16:creationId xmlns:a16="http://schemas.microsoft.com/office/drawing/2014/main" id="{21C2FE92-A7E0-BD46-AA4F-BB6DBC1DBC97}"/>
              </a:ext>
            </a:extLst>
          </p:cNvPr>
          <p:cNvSpPr/>
          <p:nvPr/>
        </p:nvSpPr>
        <p:spPr>
          <a:xfrm>
            <a:off x="4770235" y="379129"/>
            <a:ext cx="7421765" cy="3693319"/>
          </a:xfrm>
          <a:prstGeom prst="rect">
            <a:avLst/>
          </a:prstGeom>
        </p:spPr>
        <p:txBody>
          <a:bodyPr wrap="square">
            <a:spAutoFit/>
          </a:bodyPr>
          <a:lstStyle/>
          <a:p>
            <a:r>
              <a:rPr lang="en-IE" dirty="0">
                <a:solidFill>
                  <a:srgbClr val="0000FF"/>
                </a:solidFill>
                <a:latin typeface="Menlo" panose="020B0609030804020204" pitchFamily="49" charset="0"/>
              </a:rPr>
              <a:t>let</a:t>
            </a:r>
            <a:r>
              <a:rPr lang="en-IE" dirty="0">
                <a:solidFill>
                  <a:srgbClr val="000000"/>
                </a:solidFill>
                <a:latin typeface="Menlo" panose="020B0609030804020204" pitchFamily="49" charset="0"/>
              </a:rPr>
              <a:t> </a:t>
            </a:r>
            <a:r>
              <a:rPr lang="en-IE" dirty="0" err="1">
                <a:solidFill>
                  <a:srgbClr val="001080"/>
                </a:solidFill>
                <a:latin typeface="Menlo" panose="020B0609030804020204" pitchFamily="49" charset="0"/>
              </a:rPr>
              <a:t>axisGroup</a:t>
            </a:r>
            <a:r>
              <a:rPr lang="en-IE" dirty="0">
                <a:solidFill>
                  <a:srgbClr val="000000"/>
                </a:solidFill>
                <a:latin typeface="Menlo" panose="020B0609030804020204" pitchFamily="49" charset="0"/>
              </a:rPr>
              <a:t> = </a:t>
            </a:r>
            <a:r>
              <a:rPr lang="en-IE" dirty="0" err="1">
                <a:solidFill>
                  <a:srgbClr val="0070C1"/>
                </a:solidFill>
                <a:latin typeface="Menlo" panose="020B0609030804020204" pitchFamily="49" charset="0"/>
              </a:rPr>
              <a:t>svg</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append</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"g"</a:t>
            </a:r>
            <a:r>
              <a:rPr lang="en-IE" dirty="0">
                <a:solidFill>
                  <a:srgbClr val="000000"/>
                </a:solidFill>
                <a:latin typeface="Menlo" panose="020B0609030804020204" pitchFamily="49" charset="0"/>
              </a:rPr>
              <a:t>)</a:t>
            </a:r>
          </a:p>
          <a:p>
            <a:r>
              <a:rPr lang="en-IE" dirty="0">
                <a:solidFill>
                  <a:srgbClr val="000000"/>
                </a:solidFill>
                <a:latin typeface="Menlo" panose="020B0609030804020204" pitchFamily="49" charset="0"/>
              </a:rPr>
              <a:t>	.</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"id"</a:t>
            </a:r>
            <a:r>
              <a:rPr lang="en-IE" dirty="0">
                <a:solidFill>
                  <a:srgbClr val="000000"/>
                </a:solidFill>
                <a:latin typeface="Menlo" panose="020B0609030804020204" pitchFamily="49" charset="0"/>
              </a:rPr>
              <a:t>, </a:t>
            </a:r>
            <a:r>
              <a:rPr lang="en-IE" dirty="0">
                <a:solidFill>
                  <a:srgbClr val="A31515"/>
                </a:solidFill>
                <a:latin typeface="Menlo" panose="020B0609030804020204" pitchFamily="49" charset="0"/>
              </a:rPr>
              <a:t>"</a:t>
            </a:r>
            <a:r>
              <a:rPr lang="en-IE" dirty="0" err="1">
                <a:solidFill>
                  <a:srgbClr val="A31515"/>
                </a:solidFill>
                <a:latin typeface="Menlo" panose="020B0609030804020204" pitchFamily="49" charset="0"/>
              </a:rPr>
              <a:t>axisGroup</a:t>
            </a:r>
            <a:r>
              <a:rPr lang="en-IE" dirty="0">
                <a:solidFill>
                  <a:srgbClr val="A31515"/>
                </a:solidFill>
                <a:latin typeface="Menlo" panose="020B0609030804020204" pitchFamily="49" charset="0"/>
              </a:rPr>
              <a:t>"</a:t>
            </a:r>
            <a:r>
              <a:rPr lang="en-IE" dirty="0">
                <a:solidFill>
                  <a:srgbClr val="000000"/>
                </a:solidFill>
                <a:latin typeface="Menlo" panose="020B0609030804020204" pitchFamily="49" charset="0"/>
              </a:rPr>
              <a:t>)</a:t>
            </a:r>
          </a:p>
          <a:p>
            <a:r>
              <a:rPr lang="en-IE" dirty="0">
                <a:solidFill>
                  <a:srgbClr val="0000FF"/>
                </a:solidFill>
                <a:latin typeface="Menlo" panose="020B0609030804020204" pitchFamily="49" charset="0"/>
              </a:rPr>
              <a:t>let</a:t>
            </a:r>
            <a:r>
              <a:rPr lang="en-IE" dirty="0">
                <a:solidFill>
                  <a:srgbClr val="000000"/>
                </a:solidFill>
                <a:latin typeface="Menlo" panose="020B0609030804020204" pitchFamily="49" charset="0"/>
              </a:rPr>
              <a:t> </a:t>
            </a:r>
            <a:r>
              <a:rPr lang="en-IE" dirty="0" err="1">
                <a:solidFill>
                  <a:srgbClr val="001080"/>
                </a:solidFill>
                <a:latin typeface="Menlo" panose="020B0609030804020204" pitchFamily="49" charset="0"/>
              </a:rPr>
              <a:t>xAxisGroup</a:t>
            </a:r>
            <a:r>
              <a:rPr lang="en-IE" dirty="0">
                <a:solidFill>
                  <a:srgbClr val="000000"/>
                </a:solidFill>
                <a:latin typeface="Menlo" panose="020B0609030804020204" pitchFamily="49" charset="0"/>
              </a:rPr>
              <a:t> = </a:t>
            </a:r>
            <a:r>
              <a:rPr lang="en-IE" dirty="0" err="1">
                <a:solidFill>
                  <a:srgbClr val="001080"/>
                </a:solidFill>
                <a:latin typeface="Menlo" panose="020B0609030804020204" pitchFamily="49" charset="0"/>
              </a:rPr>
              <a:t>axisGroup</a:t>
            </a:r>
            <a:endParaRPr lang="en-IE" dirty="0">
              <a:solidFill>
                <a:srgbClr val="001080"/>
              </a:solidFill>
              <a:latin typeface="Menlo" panose="020B0609030804020204" pitchFamily="49" charset="0"/>
            </a:endParaRPr>
          </a:p>
          <a:p>
            <a:r>
              <a:rPr lang="en-IE" dirty="0">
                <a:solidFill>
                  <a:srgbClr val="001080"/>
                </a:solidFill>
                <a:latin typeface="Menlo" panose="020B0609030804020204" pitchFamily="49" charset="0"/>
              </a:rPr>
              <a:t>	</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append</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"g"</a:t>
            </a:r>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"id"</a:t>
            </a:r>
            <a:r>
              <a:rPr lang="en-IE" dirty="0">
                <a:solidFill>
                  <a:srgbClr val="000000"/>
                </a:solidFill>
                <a:latin typeface="Menlo" panose="020B0609030804020204" pitchFamily="49" charset="0"/>
              </a:rPr>
              <a:t>, </a:t>
            </a:r>
            <a:r>
              <a:rPr lang="en-IE" dirty="0">
                <a:solidFill>
                  <a:srgbClr val="A31515"/>
                </a:solidFill>
                <a:latin typeface="Menlo" panose="020B0609030804020204" pitchFamily="49" charset="0"/>
              </a:rPr>
              <a:t>"</a:t>
            </a:r>
            <a:r>
              <a:rPr lang="en-IE" dirty="0" err="1">
                <a:solidFill>
                  <a:srgbClr val="A31515"/>
                </a:solidFill>
                <a:latin typeface="Menlo" panose="020B0609030804020204" pitchFamily="49" charset="0"/>
              </a:rPr>
              <a:t>xAxisGroup</a:t>
            </a:r>
            <a:r>
              <a:rPr lang="en-IE" dirty="0">
                <a:solidFill>
                  <a:srgbClr val="A31515"/>
                </a:solidFill>
                <a:latin typeface="Menlo" panose="020B0609030804020204" pitchFamily="49" charset="0"/>
              </a:rPr>
              <a:t>"</a:t>
            </a:r>
            <a:r>
              <a:rPr lang="en-IE" dirty="0">
                <a:solidFill>
                  <a:srgbClr val="000000"/>
                </a:solidFill>
                <a:latin typeface="Menlo" panose="020B0609030804020204" pitchFamily="49" charset="0"/>
              </a:rPr>
              <a:t>)</a:t>
            </a:r>
          </a:p>
          <a:p>
            <a:r>
              <a:rPr lang="en-IE" dirty="0">
                <a:solidFill>
                  <a:srgbClr val="000000"/>
                </a:solidFill>
                <a:latin typeface="Menlo" panose="020B0609030804020204" pitchFamily="49" charset="0"/>
              </a:rPr>
              <a:t>	.</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'transform'</a:t>
            </a:r>
            <a:r>
              <a:rPr lang="en-IE" dirty="0">
                <a:solidFill>
                  <a:srgbClr val="000000"/>
                </a:solidFill>
                <a:latin typeface="Menlo" panose="020B0609030804020204" pitchFamily="49" charset="0"/>
              </a:rPr>
              <a:t>, </a:t>
            </a:r>
            <a:r>
              <a:rPr lang="en-IE" dirty="0">
                <a:solidFill>
                  <a:srgbClr val="A31515"/>
                </a:solidFill>
                <a:latin typeface="Menlo" panose="020B0609030804020204" pitchFamily="49" charset="0"/>
              </a:rPr>
              <a:t>`translate(</a:t>
            </a:r>
          </a:p>
          <a:p>
            <a:r>
              <a:rPr lang="en-IE" dirty="0">
                <a:solidFill>
                  <a:srgbClr val="A31515"/>
                </a:solidFill>
                <a:latin typeface="Menlo" panose="020B0609030804020204" pitchFamily="49" charset="0"/>
              </a:rPr>
              <a:t>		</a:t>
            </a:r>
            <a:r>
              <a:rPr lang="en-IE" dirty="0">
                <a:solidFill>
                  <a:srgbClr val="0000FF"/>
                </a:solidFill>
                <a:latin typeface="Menlo" panose="020B0609030804020204" pitchFamily="49" charset="0"/>
              </a:rPr>
              <a:t>${</a:t>
            </a:r>
            <a:r>
              <a:rPr lang="en-IE" dirty="0" err="1">
                <a:solidFill>
                  <a:srgbClr val="0070C1"/>
                </a:solidFill>
                <a:latin typeface="Menlo" panose="020B0609030804020204" pitchFamily="49" charset="0"/>
              </a:rPr>
              <a:t>margin</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left</a:t>
            </a:r>
            <a:r>
              <a:rPr lang="en-IE" dirty="0">
                <a:solidFill>
                  <a:srgbClr val="0000FF"/>
                </a:solidFill>
                <a:latin typeface="Menlo" panose="020B0609030804020204" pitchFamily="49" charset="0"/>
              </a:rPr>
              <a:t>}</a:t>
            </a:r>
            <a:r>
              <a:rPr lang="en-IE" dirty="0">
                <a:solidFill>
                  <a:srgbClr val="A31515"/>
                </a:solidFill>
                <a:latin typeface="Menlo" panose="020B0609030804020204" pitchFamily="49" charset="0"/>
              </a:rPr>
              <a:t>, </a:t>
            </a:r>
          </a:p>
          <a:p>
            <a:r>
              <a:rPr lang="en-IE" dirty="0">
                <a:solidFill>
                  <a:srgbClr val="A31515"/>
                </a:solidFill>
                <a:latin typeface="Menlo" panose="020B0609030804020204" pitchFamily="49" charset="0"/>
              </a:rPr>
              <a:t>		</a:t>
            </a:r>
            <a:r>
              <a:rPr lang="en-IE" dirty="0">
                <a:solidFill>
                  <a:srgbClr val="0000FF"/>
                </a:solidFill>
                <a:latin typeface="Menlo" panose="020B0609030804020204" pitchFamily="49" charset="0"/>
              </a:rPr>
              <a:t>${</a:t>
            </a:r>
            <a:r>
              <a:rPr lang="en-IE" dirty="0">
                <a:solidFill>
                  <a:srgbClr val="0070C1"/>
                </a:solidFill>
                <a:latin typeface="Menlo" panose="020B0609030804020204" pitchFamily="49" charset="0"/>
              </a:rPr>
              <a:t>height</a:t>
            </a:r>
            <a:r>
              <a:rPr lang="en-IE" dirty="0">
                <a:solidFill>
                  <a:srgbClr val="000000"/>
                </a:solidFill>
                <a:latin typeface="Menlo" panose="020B0609030804020204" pitchFamily="49" charset="0"/>
              </a:rPr>
              <a:t> - </a:t>
            </a:r>
            <a:r>
              <a:rPr lang="en-IE" dirty="0" err="1">
                <a:solidFill>
                  <a:srgbClr val="0070C1"/>
                </a:solidFill>
                <a:latin typeface="Menlo" panose="020B0609030804020204" pitchFamily="49" charset="0"/>
              </a:rPr>
              <a:t>margin</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bottom</a:t>
            </a:r>
            <a:r>
              <a:rPr lang="en-IE" dirty="0">
                <a:solidFill>
                  <a:srgbClr val="0000FF"/>
                </a:solidFill>
                <a:latin typeface="Menlo" panose="020B0609030804020204" pitchFamily="49" charset="0"/>
              </a:rPr>
              <a:t>}</a:t>
            </a:r>
            <a:r>
              <a:rPr lang="en-IE" dirty="0">
                <a:solidFill>
                  <a:srgbClr val="A31515"/>
                </a:solidFill>
                <a:latin typeface="Menlo" panose="020B0609030804020204" pitchFamily="49" charset="0"/>
              </a:rPr>
              <a:t>)`</a:t>
            </a:r>
            <a:r>
              <a:rPr lang="en-IE" dirty="0">
                <a:solidFill>
                  <a:srgbClr val="000000"/>
                </a:solidFill>
                <a:latin typeface="Menlo" panose="020B0609030804020204" pitchFamily="49" charset="0"/>
              </a:rPr>
              <a:t>)</a:t>
            </a:r>
          </a:p>
          <a:p>
            <a:r>
              <a:rPr lang="en-IE" dirty="0">
                <a:solidFill>
                  <a:srgbClr val="0000FF"/>
                </a:solidFill>
                <a:latin typeface="Menlo" panose="020B0609030804020204" pitchFamily="49" charset="0"/>
              </a:rPr>
              <a:t>let</a:t>
            </a:r>
            <a:r>
              <a:rPr lang="en-IE" dirty="0">
                <a:solidFill>
                  <a:srgbClr val="000000"/>
                </a:solidFill>
                <a:latin typeface="Menlo" panose="020B0609030804020204" pitchFamily="49" charset="0"/>
              </a:rPr>
              <a:t> </a:t>
            </a:r>
            <a:r>
              <a:rPr lang="en-IE" dirty="0" err="1">
                <a:solidFill>
                  <a:srgbClr val="001080"/>
                </a:solidFill>
                <a:latin typeface="Menlo" panose="020B0609030804020204" pitchFamily="49" charset="0"/>
              </a:rPr>
              <a:t>yAxisGroup</a:t>
            </a:r>
            <a:r>
              <a:rPr lang="en-IE" dirty="0">
                <a:solidFill>
                  <a:srgbClr val="000000"/>
                </a:solidFill>
                <a:latin typeface="Menlo" panose="020B0609030804020204" pitchFamily="49" charset="0"/>
              </a:rPr>
              <a:t> = </a:t>
            </a:r>
            <a:r>
              <a:rPr lang="en-IE" dirty="0" err="1">
                <a:solidFill>
                  <a:srgbClr val="001080"/>
                </a:solidFill>
                <a:latin typeface="Menlo" panose="020B0609030804020204" pitchFamily="49" charset="0"/>
              </a:rPr>
              <a:t>axisGroup</a:t>
            </a:r>
            <a:endParaRPr lang="en-IE" dirty="0">
              <a:solidFill>
                <a:srgbClr val="001080"/>
              </a:solidFill>
              <a:latin typeface="Menlo" panose="020B0609030804020204" pitchFamily="49" charset="0"/>
            </a:endParaRPr>
          </a:p>
          <a:p>
            <a:r>
              <a:rPr lang="en-IE" dirty="0">
                <a:solidFill>
                  <a:srgbClr val="001080"/>
                </a:solidFill>
                <a:latin typeface="Menlo" panose="020B0609030804020204" pitchFamily="49" charset="0"/>
              </a:rPr>
              <a:t>	</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append</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"g"</a:t>
            </a:r>
            <a:r>
              <a:rPr lang="en-IE" dirty="0">
                <a:solidFill>
                  <a:srgbClr val="000000"/>
                </a:solidFill>
                <a:latin typeface="Menlo" panose="020B0609030804020204" pitchFamily="49" charset="0"/>
              </a:rPr>
              <a:t>)</a:t>
            </a:r>
          </a:p>
          <a:p>
            <a:r>
              <a:rPr lang="en-IE" dirty="0">
                <a:solidFill>
                  <a:srgbClr val="000000"/>
                </a:solidFill>
                <a:latin typeface="Menlo" panose="020B0609030804020204" pitchFamily="49" charset="0"/>
              </a:rPr>
              <a:t>		.</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"id"</a:t>
            </a:r>
            <a:r>
              <a:rPr lang="en-IE" dirty="0">
                <a:solidFill>
                  <a:srgbClr val="000000"/>
                </a:solidFill>
                <a:latin typeface="Menlo" panose="020B0609030804020204" pitchFamily="49" charset="0"/>
              </a:rPr>
              <a:t>, </a:t>
            </a:r>
            <a:r>
              <a:rPr lang="en-IE" dirty="0">
                <a:solidFill>
                  <a:srgbClr val="A31515"/>
                </a:solidFill>
                <a:latin typeface="Menlo" panose="020B0609030804020204" pitchFamily="49" charset="0"/>
              </a:rPr>
              <a:t>"</a:t>
            </a:r>
            <a:r>
              <a:rPr lang="en-IE" dirty="0" err="1">
                <a:solidFill>
                  <a:srgbClr val="A31515"/>
                </a:solidFill>
                <a:latin typeface="Menlo" panose="020B0609030804020204" pitchFamily="49" charset="0"/>
              </a:rPr>
              <a:t>yAxisGroup</a:t>
            </a:r>
            <a:r>
              <a:rPr lang="en-IE" dirty="0">
                <a:solidFill>
                  <a:srgbClr val="A31515"/>
                </a:solidFill>
                <a:latin typeface="Menlo" panose="020B0609030804020204" pitchFamily="49" charset="0"/>
              </a:rPr>
              <a:t>"</a:t>
            </a:r>
            <a:r>
              <a:rPr lang="en-IE" dirty="0">
                <a:solidFill>
                  <a:srgbClr val="000000"/>
                </a:solidFill>
                <a:latin typeface="Menlo" panose="020B0609030804020204" pitchFamily="49" charset="0"/>
              </a:rPr>
              <a:t>)</a:t>
            </a:r>
          </a:p>
          <a:p>
            <a:r>
              <a:rPr lang="en-IE" dirty="0">
                <a:solidFill>
                  <a:srgbClr val="000000"/>
                </a:solidFill>
                <a:latin typeface="Menlo" panose="020B0609030804020204" pitchFamily="49" charset="0"/>
              </a:rPr>
              <a:t>		.</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'transform’</a:t>
            </a:r>
            <a:r>
              <a:rPr lang="en-IE" dirty="0">
                <a:solidFill>
                  <a:srgbClr val="000000"/>
                </a:solidFill>
                <a:latin typeface="Menlo" panose="020B0609030804020204" pitchFamily="49" charset="0"/>
              </a:rPr>
              <a:t>, </a:t>
            </a:r>
            <a:r>
              <a:rPr lang="en-IE" dirty="0">
                <a:solidFill>
                  <a:srgbClr val="A31515"/>
                </a:solidFill>
                <a:latin typeface="Menlo" panose="020B0609030804020204" pitchFamily="49" charset="0"/>
              </a:rPr>
              <a:t>`translate(</a:t>
            </a:r>
          </a:p>
          <a:p>
            <a:pPr lvl="2"/>
            <a:r>
              <a:rPr lang="en-IE" dirty="0">
                <a:solidFill>
                  <a:srgbClr val="A31515"/>
                </a:solidFill>
                <a:latin typeface="Menlo" panose="020B0609030804020204" pitchFamily="49" charset="0"/>
              </a:rPr>
              <a:t>		</a:t>
            </a:r>
            <a:r>
              <a:rPr lang="en-IE" dirty="0">
                <a:solidFill>
                  <a:srgbClr val="0000FF"/>
                </a:solidFill>
                <a:latin typeface="Menlo" panose="020B0609030804020204" pitchFamily="49" charset="0"/>
              </a:rPr>
              <a:t>${</a:t>
            </a:r>
            <a:r>
              <a:rPr lang="en-IE" dirty="0" err="1">
                <a:solidFill>
                  <a:srgbClr val="0070C1"/>
                </a:solidFill>
                <a:latin typeface="Menlo" panose="020B0609030804020204" pitchFamily="49" charset="0"/>
              </a:rPr>
              <a:t>margin</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left</a:t>
            </a:r>
            <a:r>
              <a:rPr lang="en-IE" dirty="0">
                <a:solidFill>
                  <a:srgbClr val="0000FF"/>
                </a:solidFill>
                <a:latin typeface="Menlo" panose="020B0609030804020204" pitchFamily="49" charset="0"/>
              </a:rPr>
              <a:t>}</a:t>
            </a:r>
            <a:r>
              <a:rPr lang="en-IE" dirty="0">
                <a:solidFill>
                  <a:srgbClr val="A31515"/>
                </a:solidFill>
                <a:latin typeface="Menlo" panose="020B0609030804020204" pitchFamily="49" charset="0"/>
              </a:rPr>
              <a:t>, </a:t>
            </a:r>
          </a:p>
          <a:p>
            <a:pPr lvl="2"/>
            <a:r>
              <a:rPr lang="en-IE" dirty="0">
                <a:solidFill>
                  <a:srgbClr val="A31515"/>
                </a:solidFill>
                <a:latin typeface="Menlo" panose="020B0609030804020204" pitchFamily="49" charset="0"/>
              </a:rPr>
              <a:t>		</a:t>
            </a:r>
            <a:r>
              <a:rPr lang="en-IE" dirty="0">
                <a:solidFill>
                  <a:srgbClr val="0000FF"/>
                </a:solidFill>
                <a:latin typeface="Menlo" panose="020B0609030804020204" pitchFamily="49" charset="0"/>
              </a:rPr>
              <a:t>${</a:t>
            </a:r>
            <a:r>
              <a:rPr lang="en-IE" dirty="0" err="1">
                <a:solidFill>
                  <a:srgbClr val="0070C1"/>
                </a:solidFill>
                <a:latin typeface="Menlo" panose="020B0609030804020204" pitchFamily="49" charset="0"/>
              </a:rPr>
              <a:t>margin</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top</a:t>
            </a:r>
            <a:r>
              <a:rPr lang="en-IE" dirty="0">
                <a:solidFill>
                  <a:srgbClr val="0000FF"/>
                </a:solidFill>
                <a:latin typeface="Menlo" panose="020B0609030804020204" pitchFamily="49" charset="0"/>
              </a:rPr>
              <a:t>}</a:t>
            </a:r>
            <a:r>
              <a:rPr lang="en-IE" dirty="0">
                <a:solidFill>
                  <a:srgbClr val="A31515"/>
                </a:solidFill>
                <a:latin typeface="Menlo" panose="020B0609030804020204" pitchFamily="49" charset="0"/>
              </a:rPr>
              <a:t>)`</a:t>
            </a:r>
            <a:r>
              <a:rPr lang="en-IE" dirty="0">
                <a:solidFill>
                  <a:srgbClr val="000000"/>
                </a:solidFill>
                <a:latin typeface="Menlo" panose="020B0609030804020204" pitchFamily="49" charset="0"/>
              </a:rPr>
              <a:t>)</a:t>
            </a:r>
            <a:endParaRPr lang="en-IE" b="0" dirty="0">
              <a:solidFill>
                <a:srgbClr val="000000"/>
              </a:solidFill>
              <a:effectLst/>
              <a:latin typeface="Menlo" panose="020B0609030804020204" pitchFamily="49" charset="0"/>
            </a:endParaRPr>
          </a:p>
        </p:txBody>
      </p:sp>
      <p:sp>
        <p:nvSpPr>
          <p:cNvPr id="6" name="Rectangle 5">
            <a:extLst>
              <a:ext uri="{FF2B5EF4-FFF2-40B4-BE49-F238E27FC236}">
                <a16:creationId xmlns:a16="http://schemas.microsoft.com/office/drawing/2014/main" id="{50BD9F90-D927-5848-9525-6748B2B16622}"/>
              </a:ext>
            </a:extLst>
          </p:cNvPr>
          <p:cNvSpPr/>
          <p:nvPr/>
        </p:nvSpPr>
        <p:spPr>
          <a:xfrm>
            <a:off x="4770235" y="5122525"/>
            <a:ext cx="6096000" cy="646331"/>
          </a:xfrm>
          <a:prstGeom prst="rect">
            <a:avLst/>
          </a:prstGeom>
        </p:spPr>
        <p:txBody>
          <a:bodyPr>
            <a:spAutoFit/>
          </a:bodyPr>
          <a:lstStyle/>
          <a:p>
            <a:r>
              <a:rPr lang="en-IE" dirty="0">
                <a:solidFill>
                  <a:srgbClr val="0000FF"/>
                </a:solidFill>
                <a:latin typeface="Menlo" panose="020B0609030804020204" pitchFamily="49" charset="0"/>
              </a:rPr>
              <a:t>let</a:t>
            </a:r>
            <a:r>
              <a:rPr lang="en-IE" dirty="0">
                <a:solidFill>
                  <a:srgbClr val="000000"/>
                </a:solidFill>
                <a:latin typeface="Menlo" panose="020B0609030804020204" pitchFamily="49" charset="0"/>
              </a:rPr>
              <a:t> </a:t>
            </a:r>
            <a:r>
              <a:rPr lang="en-IE" dirty="0" err="1">
                <a:solidFill>
                  <a:srgbClr val="001080"/>
                </a:solidFill>
                <a:latin typeface="Menlo" panose="020B0609030804020204" pitchFamily="49" charset="0"/>
              </a:rPr>
              <a:t>xAxis</a:t>
            </a:r>
            <a:r>
              <a:rPr lang="en-IE" dirty="0">
                <a:solidFill>
                  <a:srgbClr val="000000"/>
                </a:solidFill>
                <a:latin typeface="Menlo" panose="020B0609030804020204" pitchFamily="49" charset="0"/>
              </a:rPr>
              <a:t> = </a:t>
            </a:r>
            <a:r>
              <a:rPr lang="en-IE" dirty="0">
                <a:solidFill>
                  <a:srgbClr val="001080"/>
                </a:solidFill>
                <a:latin typeface="Menlo" panose="020B0609030804020204" pitchFamily="49" charset="0"/>
              </a:rPr>
              <a:t>d3</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axisBottom</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scale</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x</a:t>
            </a:r>
            <a:r>
              <a:rPr lang="en-IE" dirty="0">
                <a:solidFill>
                  <a:srgbClr val="000000"/>
                </a:solidFill>
                <a:latin typeface="Menlo" panose="020B0609030804020204" pitchFamily="49" charset="0"/>
              </a:rPr>
              <a:t>)</a:t>
            </a:r>
          </a:p>
          <a:p>
            <a:r>
              <a:rPr lang="en-IE" dirty="0">
                <a:solidFill>
                  <a:srgbClr val="0000FF"/>
                </a:solidFill>
                <a:latin typeface="Menlo" panose="020B0609030804020204" pitchFamily="49" charset="0"/>
              </a:rPr>
              <a:t>let</a:t>
            </a:r>
            <a:r>
              <a:rPr lang="en-IE" dirty="0">
                <a:solidFill>
                  <a:srgbClr val="000000"/>
                </a:solidFill>
                <a:latin typeface="Menlo" panose="020B0609030804020204" pitchFamily="49" charset="0"/>
              </a:rPr>
              <a:t> </a:t>
            </a:r>
            <a:r>
              <a:rPr lang="en-IE" dirty="0" err="1">
                <a:solidFill>
                  <a:srgbClr val="001080"/>
                </a:solidFill>
                <a:latin typeface="Menlo" panose="020B0609030804020204" pitchFamily="49" charset="0"/>
              </a:rPr>
              <a:t>yAxis</a:t>
            </a:r>
            <a:r>
              <a:rPr lang="en-IE" dirty="0">
                <a:solidFill>
                  <a:srgbClr val="000000"/>
                </a:solidFill>
                <a:latin typeface="Menlo" panose="020B0609030804020204" pitchFamily="49" charset="0"/>
              </a:rPr>
              <a:t> = </a:t>
            </a:r>
            <a:r>
              <a:rPr lang="en-IE" dirty="0">
                <a:solidFill>
                  <a:srgbClr val="001080"/>
                </a:solidFill>
                <a:latin typeface="Menlo" panose="020B0609030804020204" pitchFamily="49" charset="0"/>
              </a:rPr>
              <a:t>d3</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axisLeft</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scale</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y</a:t>
            </a:r>
            <a:r>
              <a:rPr lang="en-IE" dirty="0">
                <a:solidFill>
                  <a:srgbClr val="000000"/>
                </a:solidFill>
                <a:latin typeface="Menlo" panose="020B0609030804020204" pitchFamily="49" charset="0"/>
              </a:rPr>
              <a:t>)</a:t>
            </a:r>
            <a:endParaRPr lang="en-IE" b="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866853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A122CD-F50F-BC47-B172-5492F5A4E7DD}"/>
              </a:ext>
            </a:extLst>
          </p:cNvPr>
          <p:cNvSpPr/>
          <p:nvPr/>
        </p:nvSpPr>
        <p:spPr>
          <a:xfrm>
            <a:off x="0" y="0"/>
            <a:ext cx="4054415" cy="6858000"/>
          </a:xfrm>
          <a:prstGeom prst="rect">
            <a:avLst/>
          </a:pr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 name="TextBox 4">
            <a:extLst>
              <a:ext uri="{FF2B5EF4-FFF2-40B4-BE49-F238E27FC236}">
                <a16:creationId xmlns:a16="http://schemas.microsoft.com/office/drawing/2014/main" id="{E6D1C967-E3AA-0447-8ACF-B09FB461E1D3}"/>
              </a:ext>
            </a:extLst>
          </p:cNvPr>
          <p:cNvSpPr txBox="1"/>
          <p:nvPr/>
        </p:nvSpPr>
        <p:spPr>
          <a:xfrm>
            <a:off x="715820" y="1028343"/>
            <a:ext cx="2622431" cy="5078313"/>
          </a:xfrm>
          <a:prstGeom prst="rect">
            <a:avLst/>
          </a:prstGeom>
          <a:noFill/>
        </p:spPr>
        <p:txBody>
          <a:bodyPr wrap="square" rtlCol="0">
            <a:spAutoFit/>
          </a:bodyPr>
          <a:lstStyle/>
          <a:p>
            <a:r>
              <a:rPr lang="en-IE" b="1" dirty="0" err="1">
                <a:solidFill>
                  <a:schemeClr val="bg1">
                    <a:lumMod val="75000"/>
                  </a:schemeClr>
                </a:solidFill>
              </a:rPr>
              <a:t>Bloque</a:t>
            </a:r>
            <a:r>
              <a:rPr lang="en-IE" b="1" dirty="0">
                <a:solidFill>
                  <a:schemeClr val="bg1">
                    <a:lumMod val="75000"/>
                  </a:schemeClr>
                </a:solidFill>
              </a:rPr>
              <a:t> 1:</a:t>
            </a:r>
          </a:p>
          <a:p>
            <a:pPr lvl="0"/>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Constantes</a:t>
            </a:r>
            <a:endParaRPr lang="en-IE" dirty="0">
              <a:solidFill>
                <a:schemeClr val="bg1">
                  <a:lumMod val="75000"/>
                </a:schemeClr>
              </a:solidFill>
            </a:endParaRPr>
          </a:p>
          <a:p>
            <a:r>
              <a:rPr lang="en-US" dirty="0" err="1">
                <a:solidFill>
                  <a:schemeClr val="bg1">
                    <a:lumMod val="75000"/>
                  </a:schemeClr>
                </a:solidFill>
              </a:rPr>
              <a:t>Declarar</a:t>
            </a:r>
            <a:r>
              <a:rPr lang="en-US" dirty="0">
                <a:solidFill>
                  <a:schemeClr val="bg1">
                    <a:lumMod val="75000"/>
                  </a:schemeClr>
                </a:solidFill>
              </a:rPr>
              <a:t> el </a:t>
            </a:r>
            <a:r>
              <a:rPr lang="en-US" dirty="0" err="1">
                <a:solidFill>
                  <a:schemeClr val="bg1">
                    <a:lumMod val="75000"/>
                  </a:schemeClr>
                </a:solidFill>
              </a:rPr>
              <a:t>svg</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escala</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ejes</a:t>
            </a:r>
            <a:endParaRPr lang="en-IE" dirty="0">
              <a:solidFill>
                <a:schemeClr val="bg1">
                  <a:lumMod val="75000"/>
                </a:schemeClr>
              </a:solidFill>
            </a:endParaRPr>
          </a:p>
          <a:p>
            <a:pPr lvl="0"/>
            <a:r>
              <a:rPr lang="en-US" dirty="0">
                <a:solidFill>
                  <a:schemeClr val="bg1">
                    <a:lumMod val="75000"/>
                  </a:schemeClr>
                </a:solidFill>
              </a:rPr>
              <a:t>Tooltip</a:t>
            </a:r>
            <a:endParaRPr lang="en-IE" dirty="0">
              <a:solidFill>
                <a:schemeClr val="bg1">
                  <a:lumMod val="75000"/>
                </a:schemeClr>
              </a:solidFill>
            </a:endParaRPr>
          </a:p>
          <a:p>
            <a:r>
              <a:rPr lang="en-US" dirty="0">
                <a:solidFill>
                  <a:schemeClr val="bg1">
                    <a:lumMod val="75000"/>
                  </a:schemeClr>
                </a:solidFill>
              </a:rPr>
              <a:t> </a:t>
            </a:r>
            <a:endParaRPr lang="en-IE" dirty="0">
              <a:solidFill>
                <a:schemeClr val="bg1">
                  <a:lumMod val="75000"/>
                </a:schemeClr>
              </a:solidFill>
            </a:endParaRPr>
          </a:p>
          <a:p>
            <a:r>
              <a:rPr lang="en-GB" b="1" dirty="0" err="1"/>
              <a:t>Bloque</a:t>
            </a:r>
            <a:r>
              <a:rPr lang="en-GB" b="1" dirty="0"/>
              <a:t> 2: data call</a:t>
            </a:r>
            <a:endParaRPr lang="en-IE" b="1" dirty="0"/>
          </a:p>
          <a:p>
            <a:pPr lvl="0"/>
            <a:r>
              <a:rPr lang="en-IE" dirty="0" err="1">
                <a:solidFill>
                  <a:schemeClr val="bg1">
                    <a:lumMod val="75000"/>
                  </a:schemeClr>
                </a:solidFill>
              </a:rPr>
              <a:t>Formato</a:t>
            </a:r>
            <a:r>
              <a:rPr lang="en-IE" dirty="0">
                <a:solidFill>
                  <a:schemeClr val="bg1">
                    <a:lumMod val="75000"/>
                  </a:schemeClr>
                </a:solidFill>
              </a:rPr>
              <a:t> de </a:t>
            </a:r>
            <a:r>
              <a:rPr lang="en-IE" dirty="0" err="1">
                <a:solidFill>
                  <a:schemeClr val="bg1">
                    <a:lumMod val="75000"/>
                  </a:schemeClr>
                </a:solidFill>
              </a:rPr>
              <a:t>datos</a:t>
            </a:r>
            <a:endParaRPr lang="en-IE" dirty="0">
              <a:solidFill>
                <a:schemeClr val="bg1">
                  <a:lumMod val="75000"/>
                </a:schemeClr>
              </a:solidFill>
            </a:endParaRPr>
          </a:p>
          <a:p>
            <a:pPr lvl="0"/>
            <a:r>
              <a:rPr lang="en-IE" dirty="0" err="1">
                <a:solidFill>
                  <a:schemeClr val="bg1">
                    <a:lumMod val="75000"/>
                  </a:schemeClr>
                </a:solidFill>
              </a:rPr>
              <a:t>Añadir</a:t>
            </a:r>
            <a:r>
              <a:rPr lang="en-IE" dirty="0">
                <a:solidFill>
                  <a:schemeClr val="bg1">
                    <a:lumMod val="75000"/>
                  </a:schemeClr>
                </a:solidFill>
              </a:rPr>
              <a:t> el </a:t>
            </a:r>
            <a:r>
              <a:rPr lang="en-IE" dirty="0" err="1">
                <a:solidFill>
                  <a:schemeClr val="bg1">
                    <a:lumMod val="75000"/>
                  </a:schemeClr>
                </a:solidFill>
              </a:rPr>
              <a:t>dominio</a:t>
            </a:r>
            <a:r>
              <a:rPr lang="en-IE" dirty="0">
                <a:solidFill>
                  <a:schemeClr val="bg1">
                    <a:lumMod val="75000"/>
                  </a:schemeClr>
                </a:solidFill>
              </a:rPr>
              <a:t> a la </a:t>
            </a:r>
            <a:r>
              <a:rPr lang="en-IE" dirty="0" err="1">
                <a:solidFill>
                  <a:schemeClr val="bg1">
                    <a:lumMod val="75000"/>
                  </a:schemeClr>
                </a:solidFill>
              </a:rPr>
              <a:t>escala</a:t>
            </a:r>
            <a:endParaRPr lang="en-IE" dirty="0">
              <a:solidFill>
                <a:schemeClr val="bg1">
                  <a:lumMod val="75000"/>
                </a:schemeClr>
              </a:solidFill>
            </a:endParaRPr>
          </a:p>
          <a:p>
            <a:pPr lvl="0"/>
            <a:r>
              <a:rPr lang="en-IE" dirty="0" err="1">
                <a:solidFill>
                  <a:schemeClr val="bg1">
                    <a:lumMod val="75000"/>
                  </a:schemeClr>
                </a:solidFill>
              </a:rPr>
              <a:t>Llamar</a:t>
            </a:r>
            <a:r>
              <a:rPr lang="en-IE" dirty="0">
                <a:solidFill>
                  <a:schemeClr val="bg1">
                    <a:lumMod val="75000"/>
                  </a:schemeClr>
                </a:solidFill>
              </a:rPr>
              <a:t> a los </a:t>
            </a:r>
            <a:r>
              <a:rPr lang="en-IE" dirty="0" err="1">
                <a:solidFill>
                  <a:schemeClr val="bg1">
                    <a:lumMod val="75000"/>
                  </a:schemeClr>
                </a:solidFill>
              </a:rPr>
              <a:t>ejes</a:t>
            </a:r>
            <a:endParaRPr lang="en-IE" dirty="0">
              <a:solidFill>
                <a:schemeClr val="bg1">
                  <a:lumMod val="75000"/>
                </a:schemeClr>
              </a:solidFill>
            </a:endParaRPr>
          </a:p>
          <a:p>
            <a:pPr lvl="0"/>
            <a:r>
              <a:rPr lang="en-GB" dirty="0">
                <a:solidFill>
                  <a:schemeClr val="bg1">
                    <a:lumMod val="75000"/>
                  </a:schemeClr>
                </a:solidFill>
              </a:rPr>
              <a:t>Data binding </a:t>
            </a:r>
            <a:endParaRPr lang="en-IE" dirty="0">
              <a:solidFill>
                <a:schemeClr val="bg1">
                  <a:lumMod val="75000"/>
                </a:schemeClr>
              </a:solidFill>
            </a:endParaRPr>
          </a:p>
          <a:p>
            <a:pPr lvl="0"/>
            <a:r>
              <a:rPr lang="en-IE" dirty="0" err="1">
                <a:solidFill>
                  <a:schemeClr val="bg1">
                    <a:lumMod val="75000"/>
                  </a:schemeClr>
                </a:solidFill>
              </a:rPr>
              <a:t>Patrón</a:t>
            </a:r>
            <a:r>
              <a:rPr lang="en-IE" dirty="0">
                <a:solidFill>
                  <a:schemeClr val="bg1">
                    <a:lumMod val="75000"/>
                  </a:schemeClr>
                </a:solidFill>
              </a:rPr>
              <a:t> de </a:t>
            </a:r>
            <a:r>
              <a:rPr lang="en-IE" dirty="0" err="1">
                <a:solidFill>
                  <a:schemeClr val="bg1">
                    <a:lumMod val="75000"/>
                  </a:schemeClr>
                </a:solidFill>
              </a:rPr>
              <a:t>actualización</a:t>
            </a:r>
            <a:endParaRPr lang="en-IE" dirty="0">
              <a:solidFill>
                <a:schemeClr val="bg1">
                  <a:lumMod val="75000"/>
                </a:schemeClr>
              </a:solidFill>
            </a:endParaRPr>
          </a:p>
          <a:p>
            <a:r>
              <a:rPr lang="en-GB"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3:</a:t>
            </a:r>
            <a:endParaRPr lang="en-IE" b="1" dirty="0">
              <a:solidFill>
                <a:schemeClr val="bg1">
                  <a:lumMod val="75000"/>
                </a:schemeClr>
              </a:solidFill>
            </a:endParaRPr>
          </a:p>
          <a:p>
            <a:pPr lvl="0"/>
            <a:r>
              <a:rPr lang="en-IE" dirty="0" err="1">
                <a:solidFill>
                  <a:schemeClr val="bg1">
                    <a:lumMod val="75000"/>
                  </a:schemeClr>
                </a:solidFill>
              </a:rPr>
              <a:t>Definición</a:t>
            </a:r>
            <a:r>
              <a:rPr lang="en-IE" dirty="0">
                <a:solidFill>
                  <a:schemeClr val="bg1">
                    <a:lumMod val="75000"/>
                  </a:schemeClr>
                </a:solidFill>
              </a:rPr>
              <a:t> de </a:t>
            </a:r>
            <a:r>
              <a:rPr lang="en-IE" dirty="0" err="1">
                <a:solidFill>
                  <a:schemeClr val="bg1">
                    <a:lumMod val="75000"/>
                  </a:schemeClr>
                </a:solidFill>
              </a:rPr>
              <a:t>funciones</a:t>
            </a:r>
            <a:endParaRPr lang="en-IE" dirty="0">
              <a:solidFill>
                <a:schemeClr val="bg1">
                  <a:lumMod val="75000"/>
                </a:schemeClr>
              </a:solidFill>
            </a:endParaRPr>
          </a:p>
          <a:p>
            <a:endParaRPr lang="es-ES_tradnl" dirty="0"/>
          </a:p>
        </p:txBody>
      </p:sp>
      <p:sp>
        <p:nvSpPr>
          <p:cNvPr id="3" name="Rectangle 2">
            <a:extLst>
              <a:ext uri="{FF2B5EF4-FFF2-40B4-BE49-F238E27FC236}">
                <a16:creationId xmlns:a16="http://schemas.microsoft.com/office/drawing/2014/main" id="{EFB0EA9D-4755-474A-869F-8B1CCF44401B}"/>
              </a:ext>
            </a:extLst>
          </p:cNvPr>
          <p:cNvSpPr/>
          <p:nvPr/>
        </p:nvSpPr>
        <p:spPr>
          <a:xfrm>
            <a:off x="4770235" y="197346"/>
            <a:ext cx="7421765" cy="6463308"/>
          </a:xfrm>
          <a:prstGeom prst="rect">
            <a:avLst/>
          </a:prstGeom>
        </p:spPr>
        <p:txBody>
          <a:bodyPr wrap="square">
            <a:spAutoFit/>
          </a:bodyPr>
          <a:lstStyle/>
          <a:p>
            <a:r>
              <a:rPr lang="en-IE" dirty="0">
                <a:solidFill>
                  <a:srgbClr val="001080"/>
                </a:solidFill>
                <a:latin typeface="Menlo" panose="020B0609030804020204" pitchFamily="49" charset="0"/>
              </a:rPr>
              <a:t>d3</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csv</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a:t>
            </a:r>
            <a:r>
              <a:rPr lang="en-IE" dirty="0" err="1">
                <a:solidFill>
                  <a:srgbClr val="A31515"/>
                </a:solidFill>
                <a:latin typeface="Menlo" panose="020B0609030804020204" pitchFamily="49" charset="0"/>
              </a:rPr>
              <a:t>data.csv</a:t>
            </a:r>
            <a:r>
              <a:rPr lang="en-IE" dirty="0">
                <a:solidFill>
                  <a:srgbClr val="A31515"/>
                </a:solidFill>
                <a:latin typeface="Menlo" panose="020B0609030804020204" pitchFamily="49" charset="0"/>
              </a:rPr>
              <a:t>"</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then</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data</a:t>
            </a:r>
            <a:r>
              <a:rPr lang="en-IE" dirty="0">
                <a:solidFill>
                  <a:srgbClr val="000000"/>
                </a:solidFill>
                <a:latin typeface="Menlo" panose="020B0609030804020204" pitchFamily="49" charset="0"/>
              </a:rPr>
              <a:t> </a:t>
            </a:r>
            <a:r>
              <a:rPr lang="en-IE" dirty="0">
                <a:solidFill>
                  <a:srgbClr val="0000FF"/>
                </a:solidFill>
                <a:latin typeface="Menlo" panose="020B0609030804020204" pitchFamily="49" charset="0"/>
              </a:rPr>
              <a:t>=&gt;</a:t>
            </a:r>
            <a:r>
              <a:rPr lang="en-IE" dirty="0">
                <a:solidFill>
                  <a:srgbClr val="000000"/>
                </a:solidFill>
                <a:latin typeface="Menlo" panose="020B0609030804020204" pitchFamily="49" charset="0"/>
              </a:rPr>
              <a:t> {</a:t>
            </a:r>
          </a:p>
          <a:p>
            <a:pPr lvl="1"/>
            <a:r>
              <a:rPr lang="en-IE" dirty="0" err="1">
                <a:solidFill>
                  <a:srgbClr val="001080"/>
                </a:solidFill>
                <a:latin typeface="Menlo" panose="020B0609030804020204" pitchFamily="49" charset="0"/>
              </a:rPr>
              <a:t>data</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map</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d</a:t>
            </a:r>
            <a:r>
              <a:rPr lang="en-IE" dirty="0">
                <a:solidFill>
                  <a:srgbClr val="000000"/>
                </a:solidFill>
                <a:latin typeface="Menlo" panose="020B0609030804020204" pitchFamily="49" charset="0"/>
              </a:rPr>
              <a:t> </a:t>
            </a:r>
            <a:r>
              <a:rPr lang="en-IE" dirty="0">
                <a:solidFill>
                  <a:srgbClr val="0000FF"/>
                </a:solidFill>
                <a:latin typeface="Menlo" panose="020B0609030804020204" pitchFamily="49" charset="0"/>
              </a:rPr>
              <a:t>=&gt;</a:t>
            </a:r>
            <a:r>
              <a:rPr lang="en-IE" dirty="0">
                <a:solidFill>
                  <a:srgbClr val="000000"/>
                </a:solidFill>
                <a:latin typeface="Menlo" panose="020B0609030804020204" pitchFamily="49" charset="0"/>
              </a:rPr>
              <a:t> {</a:t>
            </a:r>
          </a:p>
          <a:p>
            <a:pPr lvl="2"/>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year</a:t>
            </a:r>
            <a:r>
              <a:rPr lang="en-IE" dirty="0">
                <a:solidFill>
                  <a:srgbClr val="000000"/>
                </a:solidFill>
                <a:latin typeface="Menlo" panose="020B0609030804020204" pitchFamily="49" charset="0"/>
              </a:rPr>
              <a:t> = +</a:t>
            </a:r>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year</a:t>
            </a:r>
            <a:endParaRPr lang="en-IE" dirty="0">
              <a:solidFill>
                <a:srgbClr val="000000"/>
              </a:solidFill>
              <a:latin typeface="Menlo" panose="020B0609030804020204" pitchFamily="49" charset="0"/>
            </a:endParaRPr>
          </a:p>
          <a:p>
            <a:pPr lvl="2"/>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prop</a:t>
            </a:r>
            <a:r>
              <a:rPr lang="en-IE" dirty="0">
                <a:solidFill>
                  <a:srgbClr val="000000"/>
                </a:solidFill>
                <a:latin typeface="Menlo" panose="020B0609030804020204" pitchFamily="49" charset="0"/>
              </a:rPr>
              <a:t> = +</a:t>
            </a:r>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prop</a:t>
            </a:r>
            <a:endParaRPr lang="en-IE" dirty="0">
              <a:solidFill>
                <a:srgbClr val="000000"/>
              </a:solidFill>
              <a:latin typeface="Menlo" panose="020B0609030804020204" pitchFamily="49" charset="0"/>
            </a:endParaRPr>
          </a:p>
          <a:p>
            <a:pPr lvl="2"/>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n</a:t>
            </a:r>
            <a:r>
              <a:rPr lang="en-IE" dirty="0">
                <a:solidFill>
                  <a:srgbClr val="000000"/>
                </a:solidFill>
                <a:latin typeface="Menlo" panose="020B0609030804020204" pitchFamily="49" charset="0"/>
              </a:rPr>
              <a:t> = +</a:t>
            </a:r>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n</a:t>
            </a:r>
            <a:endParaRPr lang="en-IE" dirty="0">
              <a:solidFill>
                <a:srgbClr val="000000"/>
              </a:solidFill>
              <a:latin typeface="Menlo" panose="020B0609030804020204" pitchFamily="49" charset="0"/>
            </a:endParaRPr>
          </a:p>
          <a:p>
            <a:r>
              <a:rPr lang="en-IE" dirty="0">
                <a:solidFill>
                  <a:srgbClr val="000000"/>
                </a:solidFill>
                <a:latin typeface="Menlo" panose="020B0609030804020204" pitchFamily="49" charset="0"/>
              </a:rPr>
              <a:t>    })</a:t>
            </a:r>
          </a:p>
          <a:p>
            <a:r>
              <a:rPr lang="en-IE" dirty="0">
                <a:solidFill>
                  <a:srgbClr val="008000"/>
                </a:solidFill>
                <a:latin typeface="Menlo" panose="020B0609030804020204" pitchFamily="49" charset="0"/>
              </a:rPr>
              <a:t>// scale domain:</a:t>
            </a:r>
            <a:endParaRPr lang="en-IE" dirty="0">
              <a:solidFill>
                <a:srgbClr val="000000"/>
              </a:solidFill>
              <a:latin typeface="Menlo" panose="020B0609030804020204" pitchFamily="49" charset="0"/>
            </a:endParaRPr>
          </a:p>
          <a:p>
            <a:r>
              <a:rPr lang="en-IE" dirty="0" err="1">
                <a:solidFill>
                  <a:srgbClr val="001080"/>
                </a:solidFill>
                <a:latin typeface="Menlo" panose="020B0609030804020204" pitchFamily="49" charset="0"/>
              </a:rPr>
              <a:t>x</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domain</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d3</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extent</a:t>
            </a:r>
            <a:r>
              <a:rPr lang="en-IE" dirty="0">
                <a:solidFill>
                  <a:srgbClr val="000000"/>
                </a:solidFill>
                <a:latin typeface="Menlo" panose="020B0609030804020204" pitchFamily="49" charset="0"/>
              </a:rPr>
              <a:t>(</a:t>
            </a:r>
            <a:r>
              <a:rPr lang="en-IE" dirty="0" err="1">
                <a:solidFill>
                  <a:srgbClr val="001080"/>
                </a:solidFill>
                <a:latin typeface="Menlo" panose="020B0609030804020204" pitchFamily="49" charset="0"/>
              </a:rPr>
              <a:t>data</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map</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d</a:t>
            </a:r>
            <a:r>
              <a:rPr lang="en-IE" dirty="0">
                <a:solidFill>
                  <a:srgbClr val="000000"/>
                </a:solidFill>
                <a:latin typeface="Menlo" panose="020B0609030804020204" pitchFamily="49" charset="0"/>
              </a:rPr>
              <a:t> </a:t>
            </a:r>
            <a:r>
              <a:rPr lang="en-IE" dirty="0">
                <a:solidFill>
                  <a:srgbClr val="0000FF"/>
                </a:solidFill>
                <a:latin typeface="Menlo" panose="020B0609030804020204" pitchFamily="49" charset="0"/>
              </a:rPr>
              <a:t>=&gt;</a:t>
            </a:r>
            <a:r>
              <a:rPr lang="en-IE" dirty="0">
                <a:solidFill>
                  <a:srgbClr val="000000"/>
                </a:solidFill>
                <a:latin typeface="Menlo" panose="020B0609030804020204" pitchFamily="49" charset="0"/>
              </a:rPr>
              <a:t> </a:t>
            </a:r>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year</a:t>
            </a:r>
            <a:r>
              <a:rPr lang="en-IE" dirty="0">
                <a:solidFill>
                  <a:srgbClr val="000000"/>
                </a:solidFill>
                <a:latin typeface="Menlo" panose="020B0609030804020204" pitchFamily="49" charset="0"/>
              </a:rPr>
              <a:t>)))</a:t>
            </a:r>
          </a:p>
          <a:p>
            <a:r>
              <a:rPr lang="en-IE" dirty="0" err="1">
                <a:solidFill>
                  <a:srgbClr val="001080"/>
                </a:solidFill>
                <a:latin typeface="Menlo" panose="020B0609030804020204" pitchFamily="49" charset="0"/>
              </a:rPr>
              <a:t>y</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domain</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d3</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extent</a:t>
            </a:r>
            <a:r>
              <a:rPr lang="en-IE" dirty="0">
                <a:solidFill>
                  <a:srgbClr val="000000"/>
                </a:solidFill>
                <a:latin typeface="Menlo" panose="020B0609030804020204" pitchFamily="49" charset="0"/>
              </a:rPr>
              <a:t>(</a:t>
            </a:r>
            <a:r>
              <a:rPr lang="en-IE" dirty="0" err="1">
                <a:solidFill>
                  <a:srgbClr val="001080"/>
                </a:solidFill>
                <a:latin typeface="Menlo" panose="020B0609030804020204" pitchFamily="49" charset="0"/>
              </a:rPr>
              <a:t>data</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map</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d</a:t>
            </a:r>
            <a:r>
              <a:rPr lang="en-IE" dirty="0">
                <a:solidFill>
                  <a:srgbClr val="000000"/>
                </a:solidFill>
                <a:latin typeface="Menlo" panose="020B0609030804020204" pitchFamily="49" charset="0"/>
              </a:rPr>
              <a:t> </a:t>
            </a:r>
            <a:r>
              <a:rPr lang="en-IE" dirty="0">
                <a:solidFill>
                  <a:srgbClr val="0000FF"/>
                </a:solidFill>
                <a:latin typeface="Menlo" panose="020B0609030804020204" pitchFamily="49" charset="0"/>
              </a:rPr>
              <a:t>=&gt;</a:t>
            </a:r>
            <a:r>
              <a:rPr lang="en-IE" dirty="0">
                <a:solidFill>
                  <a:srgbClr val="000000"/>
                </a:solidFill>
                <a:latin typeface="Menlo" panose="020B0609030804020204" pitchFamily="49" charset="0"/>
              </a:rPr>
              <a:t> </a:t>
            </a:r>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n</a:t>
            </a:r>
            <a:r>
              <a:rPr lang="en-IE" dirty="0">
                <a:solidFill>
                  <a:srgbClr val="000000"/>
                </a:solidFill>
                <a:latin typeface="Menlo" panose="020B0609030804020204" pitchFamily="49" charset="0"/>
              </a:rPr>
              <a:t>)))</a:t>
            </a:r>
          </a:p>
          <a:p>
            <a:br>
              <a:rPr lang="en-IE" dirty="0">
                <a:solidFill>
                  <a:srgbClr val="000000"/>
                </a:solidFill>
                <a:latin typeface="Menlo" panose="020B0609030804020204" pitchFamily="49" charset="0"/>
              </a:rPr>
            </a:br>
            <a:r>
              <a:rPr lang="en-IE" dirty="0">
                <a:solidFill>
                  <a:srgbClr val="008000"/>
                </a:solidFill>
                <a:latin typeface="Menlo" panose="020B0609030804020204" pitchFamily="49" charset="0"/>
              </a:rPr>
              <a:t>// call axes</a:t>
            </a:r>
            <a:endParaRPr lang="en-IE" dirty="0">
              <a:solidFill>
                <a:srgbClr val="000000"/>
              </a:solidFill>
              <a:latin typeface="Menlo" panose="020B0609030804020204" pitchFamily="49" charset="0"/>
            </a:endParaRPr>
          </a:p>
          <a:p>
            <a:r>
              <a:rPr lang="en-IE" dirty="0" err="1">
                <a:solidFill>
                  <a:srgbClr val="001080"/>
                </a:solidFill>
                <a:latin typeface="Menlo" panose="020B0609030804020204" pitchFamily="49" charset="0"/>
              </a:rPr>
              <a:t>xAxisGroup</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call</a:t>
            </a:r>
            <a:r>
              <a:rPr lang="en-IE" dirty="0">
                <a:solidFill>
                  <a:srgbClr val="000000"/>
                </a:solidFill>
                <a:latin typeface="Menlo" panose="020B0609030804020204" pitchFamily="49" charset="0"/>
              </a:rPr>
              <a:t>(</a:t>
            </a:r>
            <a:r>
              <a:rPr lang="en-IE" dirty="0" err="1">
                <a:solidFill>
                  <a:srgbClr val="001080"/>
                </a:solidFill>
                <a:latin typeface="Menlo" panose="020B0609030804020204" pitchFamily="49" charset="0"/>
              </a:rPr>
              <a:t>xAxis</a:t>
            </a:r>
            <a:r>
              <a:rPr lang="en-IE" dirty="0">
                <a:solidFill>
                  <a:srgbClr val="000000"/>
                </a:solidFill>
                <a:latin typeface="Menlo" panose="020B0609030804020204" pitchFamily="49" charset="0"/>
              </a:rPr>
              <a:t>)</a:t>
            </a:r>
          </a:p>
          <a:p>
            <a:r>
              <a:rPr lang="en-IE" dirty="0" err="1">
                <a:solidFill>
                  <a:srgbClr val="001080"/>
                </a:solidFill>
                <a:latin typeface="Menlo" panose="020B0609030804020204" pitchFamily="49" charset="0"/>
              </a:rPr>
              <a:t>yAxisGroup</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call</a:t>
            </a:r>
            <a:r>
              <a:rPr lang="en-IE" dirty="0">
                <a:solidFill>
                  <a:srgbClr val="000000"/>
                </a:solidFill>
                <a:latin typeface="Menlo" panose="020B0609030804020204" pitchFamily="49" charset="0"/>
              </a:rPr>
              <a:t>(</a:t>
            </a:r>
            <a:r>
              <a:rPr lang="en-IE" dirty="0" err="1">
                <a:solidFill>
                  <a:srgbClr val="001080"/>
                </a:solidFill>
                <a:latin typeface="Menlo" panose="020B0609030804020204" pitchFamily="49" charset="0"/>
              </a:rPr>
              <a:t>yAxis</a:t>
            </a:r>
            <a:r>
              <a:rPr lang="en-IE" dirty="0">
                <a:solidFill>
                  <a:srgbClr val="000000"/>
                </a:solidFill>
                <a:latin typeface="Menlo" panose="020B0609030804020204" pitchFamily="49" charset="0"/>
              </a:rPr>
              <a:t>)</a:t>
            </a:r>
          </a:p>
          <a:p>
            <a:r>
              <a:rPr lang="en-IE" dirty="0">
                <a:solidFill>
                  <a:srgbClr val="0000FF"/>
                </a:solidFill>
                <a:latin typeface="Menlo" panose="020B0609030804020204" pitchFamily="49" charset="0"/>
              </a:rPr>
              <a:t>let</a:t>
            </a:r>
            <a:r>
              <a:rPr lang="en-IE" dirty="0">
                <a:solidFill>
                  <a:srgbClr val="000000"/>
                </a:solidFill>
                <a:latin typeface="Menlo" panose="020B0609030804020204" pitchFamily="49" charset="0"/>
              </a:rPr>
              <a:t> </a:t>
            </a:r>
            <a:r>
              <a:rPr lang="en-IE" dirty="0">
                <a:solidFill>
                  <a:srgbClr val="001080"/>
                </a:solidFill>
                <a:latin typeface="Menlo" panose="020B0609030804020204" pitchFamily="49" charset="0"/>
              </a:rPr>
              <a:t>Helen</a:t>
            </a:r>
            <a:r>
              <a:rPr lang="en-IE" dirty="0">
                <a:solidFill>
                  <a:srgbClr val="000000"/>
                </a:solidFill>
                <a:latin typeface="Menlo" panose="020B0609030804020204" pitchFamily="49" charset="0"/>
              </a:rPr>
              <a:t> = </a:t>
            </a:r>
            <a:r>
              <a:rPr lang="en-IE" dirty="0" err="1">
                <a:solidFill>
                  <a:srgbClr val="001080"/>
                </a:solidFill>
                <a:latin typeface="Menlo" panose="020B0609030804020204" pitchFamily="49" charset="0"/>
              </a:rPr>
              <a:t>data</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filter</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d</a:t>
            </a:r>
            <a:r>
              <a:rPr lang="en-IE" dirty="0">
                <a:solidFill>
                  <a:srgbClr val="000000"/>
                </a:solidFill>
                <a:latin typeface="Menlo" panose="020B0609030804020204" pitchFamily="49" charset="0"/>
              </a:rPr>
              <a:t> </a:t>
            </a:r>
            <a:r>
              <a:rPr lang="en-IE" dirty="0">
                <a:solidFill>
                  <a:srgbClr val="0000FF"/>
                </a:solidFill>
                <a:latin typeface="Menlo" panose="020B0609030804020204" pitchFamily="49" charset="0"/>
              </a:rPr>
              <a:t>=&gt;</a:t>
            </a:r>
            <a:r>
              <a:rPr lang="en-IE" dirty="0">
                <a:solidFill>
                  <a:srgbClr val="000000"/>
                </a:solidFill>
                <a:latin typeface="Menlo" panose="020B0609030804020204" pitchFamily="49" charset="0"/>
              </a:rPr>
              <a:t> </a:t>
            </a:r>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name</a:t>
            </a:r>
            <a:r>
              <a:rPr lang="en-IE" dirty="0">
                <a:solidFill>
                  <a:srgbClr val="000000"/>
                </a:solidFill>
                <a:latin typeface="Menlo" panose="020B0609030804020204" pitchFamily="49" charset="0"/>
              </a:rPr>
              <a:t> == </a:t>
            </a:r>
            <a:r>
              <a:rPr lang="en-IE" dirty="0">
                <a:solidFill>
                  <a:srgbClr val="A31515"/>
                </a:solidFill>
                <a:latin typeface="Menlo" panose="020B0609030804020204" pitchFamily="49" charset="0"/>
              </a:rPr>
              <a:t>"Helen"</a:t>
            </a:r>
            <a:r>
              <a:rPr lang="en-IE" dirty="0">
                <a:solidFill>
                  <a:srgbClr val="000000"/>
                </a:solidFill>
                <a:latin typeface="Menlo" panose="020B0609030804020204" pitchFamily="49" charset="0"/>
              </a:rPr>
              <a:t>)</a:t>
            </a:r>
          </a:p>
          <a:p>
            <a:br>
              <a:rPr lang="en-IE" dirty="0">
                <a:solidFill>
                  <a:srgbClr val="000000"/>
                </a:solidFill>
                <a:latin typeface="Menlo" panose="020B0609030804020204" pitchFamily="49" charset="0"/>
              </a:rPr>
            </a:br>
            <a:r>
              <a:rPr lang="en-IE" dirty="0">
                <a:solidFill>
                  <a:srgbClr val="008000"/>
                </a:solidFill>
                <a:latin typeface="Menlo" panose="020B0609030804020204" pitchFamily="49" charset="0"/>
              </a:rPr>
              <a:t>// datum!</a:t>
            </a:r>
            <a:endParaRPr lang="en-IE" dirty="0">
              <a:solidFill>
                <a:srgbClr val="000000"/>
              </a:solidFill>
              <a:latin typeface="Menlo" panose="020B0609030804020204" pitchFamily="49" charset="0"/>
            </a:endParaRPr>
          </a:p>
          <a:p>
            <a:r>
              <a:rPr lang="en-IE" dirty="0" err="1">
                <a:solidFill>
                  <a:srgbClr val="001080"/>
                </a:solidFill>
                <a:latin typeface="Menlo" panose="020B0609030804020204" pitchFamily="49" charset="0"/>
              </a:rPr>
              <a:t>elementGroup</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datum</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Helen</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append</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'path'</a:t>
            </a:r>
            <a:r>
              <a:rPr lang="en-IE" dirty="0">
                <a:solidFill>
                  <a:srgbClr val="000000"/>
                </a:solidFill>
                <a:latin typeface="Menlo" panose="020B0609030804020204" pitchFamily="49" charset="0"/>
              </a:rPr>
              <a:t>)</a:t>
            </a:r>
          </a:p>
          <a:p>
            <a:pPr lvl="1"/>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"id"</a:t>
            </a:r>
            <a:r>
              <a:rPr lang="en-IE" dirty="0">
                <a:solidFill>
                  <a:srgbClr val="000000"/>
                </a:solidFill>
                <a:latin typeface="Menlo" panose="020B0609030804020204" pitchFamily="49" charset="0"/>
              </a:rPr>
              <a:t>, </a:t>
            </a:r>
            <a:r>
              <a:rPr lang="en-IE" dirty="0">
                <a:solidFill>
                  <a:srgbClr val="A31515"/>
                </a:solidFill>
                <a:latin typeface="Menlo" panose="020B0609030804020204" pitchFamily="49" charset="0"/>
              </a:rPr>
              <a:t>"Helen"</a:t>
            </a:r>
            <a:r>
              <a:rPr lang="en-IE" dirty="0">
                <a:solidFill>
                  <a:srgbClr val="000000"/>
                </a:solidFill>
                <a:latin typeface="Menlo" panose="020B0609030804020204" pitchFamily="49" charset="0"/>
              </a:rPr>
              <a:t>)</a:t>
            </a:r>
          </a:p>
          <a:p>
            <a:pPr lvl="1"/>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"d"</a:t>
            </a:r>
            <a:r>
              <a:rPr lang="en-IE" dirty="0">
                <a:solidFill>
                  <a:srgbClr val="000000"/>
                </a:solidFill>
                <a:latin typeface="Menlo" panose="020B0609030804020204" pitchFamily="49" charset="0"/>
              </a:rPr>
              <a:t>, </a:t>
            </a:r>
            <a:r>
              <a:rPr lang="en-IE" dirty="0">
                <a:solidFill>
                  <a:srgbClr val="001080"/>
                </a:solidFill>
                <a:latin typeface="Menlo" panose="020B0609030804020204" pitchFamily="49" charset="0"/>
              </a:rPr>
              <a:t>d3</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line</a:t>
            </a:r>
            <a:r>
              <a:rPr lang="en-IE" dirty="0">
                <a:solidFill>
                  <a:srgbClr val="000000"/>
                </a:solidFill>
                <a:latin typeface="Menlo" panose="020B0609030804020204" pitchFamily="49" charset="0"/>
              </a:rPr>
              <a:t>()</a:t>
            </a:r>
          </a:p>
          <a:p>
            <a:pPr lvl="1"/>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x</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d</a:t>
            </a:r>
            <a:r>
              <a:rPr lang="en-IE" dirty="0">
                <a:solidFill>
                  <a:srgbClr val="000000"/>
                </a:solidFill>
                <a:latin typeface="Menlo" panose="020B0609030804020204" pitchFamily="49" charset="0"/>
              </a:rPr>
              <a:t> </a:t>
            </a:r>
            <a:r>
              <a:rPr lang="en-IE" dirty="0">
                <a:solidFill>
                  <a:srgbClr val="0000FF"/>
                </a:solidFill>
                <a:latin typeface="Menlo" panose="020B0609030804020204" pitchFamily="49" charset="0"/>
              </a:rPr>
              <a:t>=&gt;</a:t>
            </a:r>
            <a:r>
              <a:rPr lang="en-IE" dirty="0">
                <a:solidFill>
                  <a:srgbClr val="000000"/>
                </a:solidFill>
                <a:latin typeface="Menlo" panose="020B0609030804020204" pitchFamily="49" charset="0"/>
              </a:rPr>
              <a:t> </a:t>
            </a:r>
            <a:r>
              <a:rPr lang="en-IE" dirty="0">
                <a:solidFill>
                  <a:srgbClr val="795E26"/>
                </a:solidFill>
                <a:latin typeface="Menlo" panose="020B0609030804020204" pitchFamily="49" charset="0"/>
              </a:rPr>
              <a:t>x</a:t>
            </a:r>
            <a:r>
              <a:rPr lang="en-IE" dirty="0">
                <a:solidFill>
                  <a:srgbClr val="000000"/>
                </a:solidFill>
                <a:latin typeface="Menlo" panose="020B0609030804020204" pitchFamily="49" charset="0"/>
              </a:rPr>
              <a:t>(</a:t>
            </a:r>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year</a:t>
            </a:r>
            <a:r>
              <a:rPr lang="en-IE" dirty="0">
                <a:solidFill>
                  <a:srgbClr val="000000"/>
                </a:solidFill>
                <a:latin typeface="Menlo" panose="020B0609030804020204" pitchFamily="49" charset="0"/>
              </a:rPr>
              <a:t>))</a:t>
            </a:r>
          </a:p>
          <a:p>
            <a:pPr lvl="1"/>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y</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d</a:t>
            </a:r>
            <a:r>
              <a:rPr lang="en-IE" dirty="0">
                <a:solidFill>
                  <a:srgbClr val="000000"/>
                </a:solidFill>
                <a:latin typeface="Menlo" panose="020B0609030804020204" pitchFamily="49" charset="0"/>
              </a:rPr>
              <a:t> </a:t>
            </a:r>
            <a:r>
              <a:rPr lang="en-IE" dirty="0">
                <a:solidFill>
                  <a:srgbClr val="0000FF"/>
                </a:solidFill>
                <a:latin typeface="Menlo" panose="020B0609030804020204" pitchFamily="49" charset="0"/>
              </a:rPr>
              <a:t>=&gt;</a:t>
            </a:r>
            <a:r>
              <a:rPr lang="en-IE" dirty="0">
                <a:solidFill>
                  <a:srgbClr val="000000"/>
                </a:solidFill>
                <a:latin typeface="Menlo" panose="020B0609030804020204" pitchFamily="49" charset="0"/>
              </a:rPr>
              <a:t> </a:t>
            </a:r>
            <a:r>
              <a:rPr lang="en-IE" dirty="0">
                <a:solidFill>
                  <a:srgbClr val="795E26"/>
                </a:solidFill>
                <a:latin typeface="Menlo" panose="020B0609030804020204" pitchFamily="49" charset="0"/>
              </a:rPr>
              <a:t>y</a:t>
            </a:r>
            <a:r>
              <a:rPr lang="en-IE" dirty="0">
                <a:solidFill>
                  <a:srgbClr val="000000"/>
                </a:solidFill>
                <a:latin typeface="Menlo" panose="020B0609030804020204" pitchFamily="49" charset="0"/>
              </a:rPr>
              <a:t>(</a:t>
            </a:r>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n</a:t>
            </a:r>
            <a:r>
              <a:rPr lang="en-IE" dirty="0">
                <a:solidFill>
                  <a:srgbClr val="000000"/>
                </a:solidFill>
                <a:latin typeface="Menlo" panose="020B0609030804020204" pitchFamily="49" charset="0"/>
              </a:rPr>
              <a:t>))</a:t>
            </a:r>
          </a:p>
          <a:p>
            <a:pPr lvl="1"/>
            <a:r>
              <a:rPr lang="en-IE" dirty="0">
                <a:solidFill>
                  <a:srgbClr val="000000"/>
                </a:solidFill>
                <a:latin typeface="Menlo" panose="020B0609030804020204" pitchFamily="49" charset="0"/>
              </a:rPr>
              <a:t>)</a:t>
            </a:r>
          </a:p>
          <a:p>
            <a:r>
              <a:rPr lang="en-IE" dirty="0">
                <a:solidFill>
                  <a:srgbClr val="000000"/>
                </a:solidFill>
                <a:latin typeface="Menlo" panose="020B0609030804020204" pitchFamily="49" charset="0"/>
              </a:rPr>
              <a:t>})</a:t>
            </a:r>
            <a:endParaRPr lang="en-IE" b="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30295661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A122CD-F50F-BC47-B172-5492F5A4E7DD}"/>
              </a:ext>
            </a:extLst>
          </p:cNvPr>
          <p:cNvSpPr/>
          <p:nvPr/>
        </p:nvSpPr>
        <p:spPr>
          <a:xfrm>
            <a:off x="0" y="0"/>
            <a:ext cx="4054415" cy="6858000"/>
          </a:xfrm>
          <a:prstGeom prst="rect">
            <a:avLst/>
          </a:pr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 name="TextBox 4">
            <a:extLst>
              <a:ext uri="{FF2B5EF4-FFF2-40B4-BE49-F238E27FC236}">
                <a16:creationId xmlns:a16="http://schemas.microsoft.com/office/drawing/2014/main" id="{E6D1C967-E3AA-0447-8ACF-B09FB461E1D3}"/>
              </a:ext>
            </a:extLst>
          </p:cNvPr>
          <p:cNvSpPr txBox="1"/>
          <p:nvPr/>
        </p:nvSpPr>
        <p:spPr>
          <a:xfrm>
            <a:off x="715820" y="1028343"/>
            <a:ext cx="2622431" cy="5078313"/>
          </a:xfrm>
          <a:prstGeom prst="rect">
            <a:avLst/>
          </a:prstGeom>
          <a:noFill/>
        </p:spPr>
        <p:txBody>
          <a:bodyPr wrap="square" rtlCol="0">
            <a:spAutoFit/>
          </a:bodyPr>
          <a:lstStyle/>
          <a:p>
            <a:r>
              <a:rPr lang="en-IE" b="1" dirty="0" err="1">
                <a:solidFill>
                  <a:schemeClr val="bg1">
                    <a:lumMod val="75000"/>
                  </a:schemeClr>
                </a:solidFill>
              </a:rPr>
              <a:t>Bloque</a:t>
            </a:r>
            <a:r>
              <a:rPr lang="en-IE" b="1" dirty="0">
                <a:solidFill>
                  <a:schemeClr val="bg1">
                    <a:lumMod val="75000"/>
                  </a:schemeClr>
                </a:solidFill>
              </a:rPr>
              <a:t> 1:</a:t>
            </a:r>
          </a:p>
          <a:p>
            <a:pPr lvl="0"/>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Constantes</a:t>
            </a:r>
            <a:endParaRPr lang="en-IE" dirty="0">
              <a:solidFill>
                <a:schemeClr val="bg1">
                  <a:lumMod val="75000"/>
                </a:schemeClr>
              </a:solidFill>
            </a:endParaRPr>
          </a:p>
          <a:p>
            <a:r>
              <a:rPr lang="en-US" dirty="0" err="1">
                <a:solidFill>
                  <a:schemeClr val="bg1">
                    <a:lumMod val="75000"/>
                  </a:schemeClr>
                </a:solidFill>
              </a:rPr>
              <a:t>Declarar</a:t>
            </a:r>
            <a:r>
              <a:rPr lang="en-US" dirty="0">
                <a:solidFill>
                  <a:schemeClr val="bg1">
                    <a:lumMod val="75000"/>
                  </a:schemeClr>
                </a:solidFill>
              </a:rPr>
              <a:t> el </a:t>
            </a:r>
            <a:r>
              <a:rPr lang="en-US" dirty="0" err="1">
                <a:solidFill>
                  <a:schemeClr val="bg1">
                    <a:lumMod val="75000"/>
                  </a:schemeClr>
                </a:solidFill>
              </a:rPr>
              <a:t>svg</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escala</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ejes</a:t>
            </a:r>
            <a:endParaRPr lang="en-IE" dirty="0">
              <a:solidFill>
                <a:schemeClr val="bg1">
                  <a:lumMod val="75000"/>
                </a:schemeClr>
              </a:solidFill>
            </a:endParaRPr>
          </a:p>
          <a:p>
            <a:pPr lvl="0"/>
            <a:r>
              <a:rPr lang="en-US" dirty="0">
                <a:solidFill>
                  <a:schemeClr val="bg1">
                    <a:lumMod val="75000"/>
                  </a:schemeClr>
                </a:solidFill>
              </a:rPr>
              <a:t>Tooltip</a:t>
            </a:r>
            <a:endParaRPr lang="en-IE" dirty="0">
              <a:solidFill>
                <a:schemeClr val="bg1">
                  <a:lumMod val="75000"/>
                </a:schemeClr>
              </a:solidFill>
            </a:endParaRPr>
          </a:p>
          <a:p>
            <a:r>
              <a:rPr lang="en-US" dirty="0">
                <a:solidFill>
                  <a:schemeClr val="bg1">
                    <a:lumMod val="75000"/>
                  </a:schemeClr>
                </a:solidFill>
              </a:rPr>
              <a:t> </a:t>
            </a:r>
            <a:endParaRPr lang="en-IE" dirty="0">
              <a:solidFill>
                <a:schemeClr val="bg1">
                  <a:lumMod val="75000"/>
                </a:schemeClr>
              </a:solidFill>
            </a:endParaRPr>
          </a:p>
          <a:p>
            <a:r>
              <a:rPr lang="en-GB" b="1" dirty="0" err="1"/>
              <a:t>Bloque</a:t>
            </a:r>
            <a:r>
              <a:rPr lang="en-GB" b="1" dirty="0"/>
              <a:t> 2: data call</a:t>
            </a:r>
            <a:endParaRPr lang="en-IE" b="1" dirty="0"/>
          </a:p>
          <a:p>
            <a:pPr lvl="0"/>
            <a:r>
              <a:rPr lang="en-IE" dirty="0" err="1"/>
              <a:t>Formato</a:t>
            </a:r>
            <a:r>
              <a:rPr lang="en-IE" dirty="0"/>
              <a:t> de </a:t>
            </a:r>
            <a:r>
              <a:rPr lang="en-IE" dirty="0" err="1"/>
              <a:t>datos</a:t>
            </a:r>
            <a:endParaRPr lang="en-IE" dirty="0"/>
          </a:p>
          <a:p>
            <a:pPr lvl="0"/>
            <a:r>
              <a:rPr lang="en-IE" dirty="0" err="1">
                <a:solidFill>
                  <a:schemeClr val="bg1">
                    <a:lumMod val="75000"/>
                  </a:schemeClr>
                </a:solidFill>
              </a:rPr>
              <a:t>Añadir</a:t>
            </a:r>
            <a:r>
              <a:rPr lang="en-IE" dirty="0">
                <a:solidFill>
                  <a:schemeClr val="bg1">
                    <a:lumMod val="75000"/>
                  </a:schemeClr>
                </a:solidFill>
              </a:rPr>
              <a:t> el </a:t>
            </a:r>
            <a:r>
              <a:rPr lang="en-IE" dirty="0" err="1">
                <a:solidFill>
                  <a:schemeClr val="bg1">
                    <a:lumMod val="75000"/>
                  </a:schemeClr>
                </a:solidFill>
              </a:rPr>
              <a:t>dominio</a:t>
            </a:r>
            <a:r>
              <a:rPr lang="en-IE" dirty="0">
                <a:solidFill>
                  <a:schemeClr val="bg1">
                    <a:lumMod val="75000"/>
                  </a:schemeClr>
                </a:solidFill>
              </a:rPr>
              <a:t> a la </a:t>
            </a:r>
            <a:r>
              <a:rPr lang="en-IE" dirty="0" err="1">
                <a:solidFill>
                  <a:schemeClr val="bg1">
                    <a:lumMod val="75000"/>
                  </a:schemeClr>
                </a:solidFill>
              </a:rPr>
              <a:t>escala</a:t>
            </a:r>
            <a:endParaRPr lang="en-IE" dirty="0">
              <a:solidFill>
                <a:schemeClr val="bg1">
                  <a:lumMod val="75000"/>
                </a:schemeClr>
              </a:solidFill>
            </a:endParaRPr>
          </a:p>
          <a:p>
            <a:pPr lvl="0"/>
            <a:r>
              <a:rPr lang="en-IE" dirty="0" err="1">
                <a:solidFill>
                  <a:schemeClr val="bg1">
                    <a:lumMod val="75000"/>
                  </a:schemeClr>
                </a:solidFill>
              </a:rPr>
              <a:t>Llamar</a:t>
            </a:r>
            <a:r>
              <a:rPr lang="en-IE" dirty="0">
                <a:solidFill>
                  <a:schemeClr val="bg1">
                    <a:lumMod val="75000"/>
                  </a:schemeClr>
                </a:solidFill>
              </a:rPr>
              <a:t> a los </a:t>
            </a:r>
            <a:r>
              <a:rPr lang="en-IE" dirty="0" err="1">
                <a:solidFill>
                  <a:schemeClr val="bg1">
                    <a:lumMod val="75000"/>
                  </a:schemeClr>
                </a:solidFill>
              </a:rPr>
              <a:t>ejes</a:t>
            </a:r>
            <a:endParaRPr lang="en-IE" dirty="0">
              <a:solidFill>
                <a:schemeClr val="bg1">
                  <a:lumMod val="75000"/>
                </a:schemeClr>
              </a:solidFill>
            </a:endParaRPr>
          </a:p>
          <a:p>
            <a:pPr lvl="0"/>
            <a:r>
              <a:rPr lang="en-GB" dirty="0">
                <a:solidFill>
                  <a:schemeClr val="bg1">
                    <a:lumMod val="75000"/>
                  </a:schemeClr>
                </a:solidFill>
              </a:rPr>
              <a:t>Data binding </a:t>
            </a:r>
            <a:endParaRPr lang="en-IE" dirty="0">
              <a:solidFill>
                <a:schemeClr val="bg1">
                  <a:lumMod val="75000"/>
                </a:schemeClr>
              </a:solidFill>
            </a:endParaRPr>
          </a:p>
          <a:p>
            <a:pPr lvl="0"/>
            <a:r>
              <a:rPr lang="en-IE" dirty="0" err="1">
                <a:solidFill>
                  <a:schemeClr val="bg1">
                    <a:lumMod val="75000"/>
                  </a:schemeClr>
                </a:solidFill>
              </a:rPr>
              <a:t>Patrón</a:t>
            </a:r>
            <a:r>
              <a:rPr lang="en-IE" dirty="0">
                <a:solidFill>
                  <a:schemeClr val="bg1">
                    <a:lumMod val="75000"/>
                  </a:schemeClr>
                </a:solidFill>
              </a:rPr>
              <a:t> de </a:t>
            </a:r>
            <a:r>
              <a:rPr lang="en-IE" dirty="0" err="1">
                <a:solidFill>
                  <a:schemeClr val="bg1">
                    <a:lumMod val="75000"/>
                  </a:schemeClr>
                </a:solidFill>
              </a:rPr>
              <a:t>actualización</a:t>
            </a:r>
            <a:endParaRPr lang="en-IE" dirty="0">
              <a:solidFill>
                <a:schemeClr val="bg1">
                  <a:lumMod val="75000"/>
                </a:schemeClr>
              </a:solidFill>
            </a:endParaRPr>
          </a:p>
          <a:p>
            <a:r>
              <a:rPr lang="en-GB"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3:</a:t>
            </a:r>
            <a:endParaRPr lang="en-IE" b="1" dirty="0">
              <a:solidFill>
                <a:schemeClr val="bg1">
                  <a:lumMod val="75000"/>
                </a:schemeClr>
              </a:solidFill>
            </a:endParaRPr>
          </a:p>
          <a:p>
            <a:pPr lvl="0"/>
            <a:r>
              <a:rPr lang="en-IE" dirty="0" err="1">
                <a:solidFill>
                  <a:schemeClr val="bg1">
                    <a:lumMod val="75000"/>
                  </a:schemeClr>
                </a:solidFill>
              </a:rPr>
              <a:t>Definición</a:t>
            </a:r>
            <a:r>
              <a:rPr lang="en-IE" dirty="0">
                <a:solidFill>
                  <a:schemeClr val="bg1">
                    <a:lumMod val="75000"/>
                  </a:schemeClr>
                </a:solidFill>
              </a:rPr>
              <a:t> de </a:t>
            </a:r>
            <a:r>
              <a:rPr lang="en-IE" dirty="0" err="1">
                <a:solidFill>
                  <a:schemeClr val="bg1">
                    <a:lumMod val="75000"/>
                  </a:schemeClr>
                </a:solidFill>
              </a:rPr>
              <a:t>funciones</a:t>
            </a:r>
            <a:endParaRPr lang="en-IE" dirty="0">
              <a:solidFill>
                <a:schemeClr val="bg1">
                  <a:lumMod val="75000"/>
                </a:schemeClr>
              </a:solidFill>
            </a:endParaRPr>
          </a:p>
          <a:p>
            <a:endParaRPr lang="es-ES_tradnl" dirty="0"/>
          </a:p>
        </p:txBody>
      </p:sp>
      <p:sp>
        <p:nvSpPr>
          <p:cNvPr id="3" name="Rectangle 2">
            <a:extLst>
              <a:ext uri="{FF2B5EF4-FFF2-40B4-BE49-F238E27FC236}">
                <a16:creationId xmlns:a16="http://schemas.microsoft.com/office/drawing/2014/main" id="{EFB0EA9D-4755-474A-869F-8B1CCF44401B}"/>
              </a:ext>
            </a:extLst>
          </p:cNvPr>
          <p:cNvSpPr/>
          <p:nvPr/>
        </p:nvSpPr>
        <p:spPr>
          <a:xfrm>
            <a:off x="4770235" y="197346"/>
            <a:ext cx="7421765" cy="6463308"/>
          </a:xfrm>
          <a:prstGeom prst="rect">
            <a:avLst/>
          </a:prstGeom>
        </p:spPr>
        <p:txBody>
          <a:bodyPr wrap="square">
            <a:spAutoFit/>
          </a:bodyPr>
          <a:lstStyle/>
          <a:p>
            <a:r>
              <a:rPr lang="en-IE" dirty="0">
                <a:solidFill>
                  <a:schemeClr val="bg1">
                    <a:lumMod val="75000"/>
                  </a:schemeClr>
                </a:solidFill>
                <a:latin typeface="Menlo" panose="020B0609030804020204" pitchFamily="49" charset="0"/>
              </a:rPr>
              <a:t>d3.csv("</a:t>
            </a:r>
            <a:r>
              <a:rPr lang="en-IE" dirty="0" err="1">
                <a:solidFill>
                  <a:schemeClr val="bg1">
                    <a:lumMod val="75000"/>
                  </a:schemeClr>
                </a:solidFill>
                <a:latin typeface="Menlo" panose="020B0609030804020204" pitchFamily="49" charset="0"/>
              </a:rPr>
              <a:t>data.csv</a:t>
            </a:r>
            <a:r>
              <a:rPr lang="en-IE" dirty="0">
                <a:solidFill>
                  <a:schemeClr val="bg1">
                    <a:lumMod val="75000"/>
                  </a:schemeClr>
                </a:solidFill>
                <a:latin typeface="Menlo" panose="020B0609030804020204" pitchFamily="49" charset="0"/>
              </a:rPr>
              <a:t>").then(data =&gt; {</a:t>
            </a:r>
          </a:p>
          <a:p>
            <a:pPr lvl="1"/>
            <a:r>
              <a:rPr lang="en-IE" dirty="0" err="1">
                <a:solidFill>
                  <a:srgbClr val="001080"/>
                </a:solidFill>
                <a:latin typeface="Menlo" panose="020B0609030804020204" pitchFamily="49" charset="0"/>
              </a:rPr>
              <a:t>data</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map</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d</a:t>
            </a:r>
            <a:r>
              <a:rPr lang="en-IE" dirty="0">
                <a:solidFill>
                  <a:srgbClr val="000000"/>
                </a:solidFill>
                <a:latin typeface="Menlo" panose="020B0609030804020204" pitchFamily="49" charset="0"/>
              </a:rPr>
              <a:t> </a:t>
            </a:r>
            <a:r>
              <a:rPr lang="en-IE" dirty="0">
                <a:solidFill>
                  <a:srgbClr val="0000FF"/>
                </a:solidFill>
                <a:latin typeface="Menlo" panose="020B0609030804020204" pitchFamily="49" charset="0"/>
              </a:rPr>
              <a:t>=&gt;</a:t>
            </a:r>
            <a:r>
              <a:rPr lang="en-IE" dirty="0">
                <a:solidFill>
                  <a:srgbClr val="000000"/>
                </a:solidFill>
                <a:latin typeface="Menlo" panose="020B0609030804020204" pitchFamily="49" charset="0"/>
              </a:rPr>
              <a:t> {</a:t>
            </a:r>
          </a:p>
          <a:p>
            <a:pPr lvl="2"/>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year</a:t>
            </a:r>
            <a:r>
              <a:rPr lang="en-IE" dirty="0">
                <a:solidFill>
                  <a:srgbClr val="000000"/>
                </a:solidFill>
                <a:latin typeface="Menlo" panose="020B0609030804020204" pitchFamily="49" charset="0"/>
              </a:rPr>
              <a:t> = +</a:t>
            </a:r>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year</a:t>
            </a:r>
            <a:endParaRPr lang="en-IE" dirty="0">
              <a:solidFill>
                <a:srgbClr val="000000"/>
              </a:solidFill>
              <a:latin typeface="Menlo" panose="020B0609030804020204" pitchFamily="49" charset="0"/>
            </a:endParaRPr>
          </a:p>
          <a:p>
            <a:pPr lvl="2"/>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prop</a:t>
            </a:r>
            <a:r>
              <a:rPr lang="en-IE" dirty="0">
                <a:solidFill>
                  <a:srgbClr val="000000"/>
                </a:solidFill>
                <a:latin typeface="Menlo" panose="020B0609030804020204" pitchFamily="49" charset="0"/>
              </a:rPr>
              <a:t> = +</a:t>
            </a:r>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prop</a:t>
            </a:r>
            <a:endParaRPr lang="en-IE" dirty="0">
              <a:solidFill>
                <a:srgbClr val="000000"/>
              </a:solidFill>
              <a:latin typeface="Menlo" panose="020B0609030804020204" pitchFamily="49" charset="0"/>
            </a:endParaRPr>
          </a:p>
          <a:p>
            <a:pPr lvl="2"/>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n</a:t>
            </a:r>
            <a:r>
              <a:rPr lang="en-IE" dirty="0">
                <a:solidFill>
                  <a:srgbClr val="000000"/>
                </a:solidFill>
                <a:latin typeface="Menlo" panose="020B0609030804020204" pitchFamily="49" charset="0"/>
              </a:rPr>
              <a:t> = +</a:t>
            </a:r>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n</a:t>
            </a:r>
            <a:endParaRPr lang="en-IE" dirty="0">
              <a:solidFill>
                <a:srgbClr val="000000"/>
              </a:solidFill>
              <a:latin typeface="Menlo" panose="020B0609030804020204" pitchFamily="49" charset="0"/>
            </a:endParaRPr>
          </a:p>
          <a:p>
            <a:r>
              <a:rPr lang="en-IE" dirty="0">
                <a:solidFill>
                  <a:srgbClr val="000000"/>
                </a:solidFill>
                <a:latin typeface="Menlo" panose="020B0609030804020204" pitchFamily="49" charset="0"/>
              </a:rPr>
              <a:t>    })</a:t>
            </a:r>
          </a:p>
          <a:p>
            <a:r>
              <a:rPr lang="en-IE" dirty="0">
                <a:solidFill>
                  <a:schemeClr val="bg1">
                    <a:lumMod val="75000"/>
                  </a:schemeClr>
                </a:solidFill>
                <a:latin typeface="Menlo" panose="020B0609030804020204" pitchFamily="49" charset="0"/>
              </a:rPr>
              <a:t>// scale domain:</a:t>
            </a:r>
          </a:p>
          <a:p>
            <a:r>
              <a:rPr lang="en-IE" dirty="0" err="1">
                <a:solidFill>
                  <a:schemeClr val="bg1">
                    <a:lumMod val="75000"/>
                  </a:schemeClr>
                </a:solidFill>
                <a:latin typeface="Menlo" panose="020B0609030804020204" pitchFamily="49" charset="0"/>
              </a:rPr>
              <a:t>x.domain</a:t>
            </a:r>
            <a:r>
              <a:rPr lang="en-IE" dirty="0">
                <a:solidFill>
                  <a:schemeClr val="bg1">
                    <a:lumMod val="75000"/>
                  </a:schemeClr>
                </a:solidFill>
                <a:latin typeface="Menlo" panose="020B0609030804020204" pitchFamily="49" charset="0"/>
              </a:rPr>
              <a:t>(d3.extent(</a:t>
            </a:r>
            <a:r>
              <a:rPr lang="en-IE" dirty="0" err="1">
                <a:solidFill>
                  <a:schemeClr val="bg1">
                    <a:lumMod val="75000"/>
                  </a:schemeClr>
                </a:solidFill>
                <a:latin typeface="Menlo" panose="020B0609030804020204" pitchFamily="49" charset="0"/>
              </a:rPr>
              <a:t>data.map</a:t>
            </a:r>
            <a:r>
              <a:rPr lang="en-IE" dirty="0">
                <a:solidFill>
                  <a:schemeClr val="bg1">
                    <a:lumMod val="75000"/>
                  </a:schemeClr>
                </a:solidFill>
                <a:latin typeface="Menlo" panose="020B0609030804020204" pitchFamily="49" charset="0"/>
              </a:rPr>
              <a:t>(d =&gt; </a:t>
            </a:r>
            <a:r>
              <a:rPr lang="en-IE" dirty="0" err="1">
                <a:solidFill>
                  <a:schemeClr val="bg1">
                    <a:lumMod val="75000"/>
                  </a:schemeClr>
                </a:solidFill>
                <a:latin typeface="Menlo" panose="020B0609030804020204" pitchFamily="49" charset="0"/>
              </a:rPr>
              <a:t>d.year</a:t>
            </a:r>
            <a:r>
              <a:rPr lang="en-IE" dirty="0">
                <a:solidFill>
                  <a:schemeClr val="bg1">
                    <a:lumMod val="75000"/>
                  </a:schemeClr>
                </a:solidFill>
                <a:latin typeface="Menlo" panose="020B0609030804020204" pitchFamily="49" charset="0"/>
              </a:rPr>
              <a:t>)))</a:t>
            </a:r>
          </a:p>
          <a:p>
            <a:r>
              <a:rPr lang="en-IE" dirty="0" err="1">
                <a:solidFill>
                  <a:schemeClr val="bg1">
                    <a:lumMod val="75000"/>
                  </a:schemeClr>
                </a:solidFill>
                <a:latin typeface="Menlo" panose="020B0609030804020204" pitchFamily="49" charset="0"/>
              </a:rPr>
              <a:t>y.domain</a:t>
            </a:r>
            <a:r>
              <a:rPr lang="en-IE" dirty="0">
                <a:solidFill>
                  <a:schemeClr val="bg1">
                    <a:lumMod val="75000"/>
                  </a:schemeClr>
                </a:solidFill>
                <a:latin typeface="Menlo" panose="020B0609030804020204" pitchFamily="49" charset="0"/>
              </a:rPr>
              <a:t>(d3.extent(</a:t>
            </a:r>
            <a:r>
              <a:rPr lang="en-IE" dirty="0" err="1">
                <a:solidFill>
                  <a:schemeClr val="bg1">
                    <a:lumMod val="75000"/>
                  </a:schemeClr>
                </a:solidFill>
                <a:latin typeface="Menlo" panose="020B0609030804020204" pitchFamily="49" charset="0"/>
              </a:rPr>
              <a:t>data.map</a:t>
            </a:r>
            <a:r>
              <a:rPr lang="en-IE" dirty="0">
                <a:solidFill>
                  <a:schemeClr val="bg1">
                    <a:lumMod val="75000"/>
                  </a:schemeClr>
                </a:solidFill>
                <a:latin typeface="Menlo" panose="020B0609030804020204" pitchFamily="49" charset="0"/>
              </a:rPr>
              <a:t>(d =&gt; </a:t>
            </a:r>
            <a:r>
              <a:rPr lang="en-IE" dirty="0" err="1">
                <a:solidFill>
                  <a:schemeClr val="bg1">
                    <a:lumMod val="75000"/>
                  </a:schemeClr>
                </a:solidFill>
                <a:latin typeface="Menlo" panose="020B0609030804020204" pitchFamily="49" charset="0"/>
              </a:rPr>
              <a:t>d.n</a:t>
            </a:r>
            <a:r>
              <a:rPr lang="en-IE" dirty="0">
                <a:solidFill>
                  <a:schemeClr val="bg1">
                    <a:lumMod val="75000"/>
                  </a:schemeClr>
                </a:solidFill>
                <a:latin typeface="Menlo" panose="020B0609030804020204" pitchFamily="49" charset="0"/>
              </a:rPr>
              <a:t>)))</a:t>
            </a:r>
          </a:p>
          <a:p>
            <a:br>
              <a:rPr lang="en-IE" dirty="0">
                <a:solidFill>
                  <a:schemeClr val="bg1">
                    <a:lumMod val="75000"/>
                  </a:schemeClr>
                </a:solidFill>
                <a:latin typeface="Menlo" panose="020B0609030804020204" pitchFamily="49" charset="0"/>
              </a:rPr>
            </a:br>
            <a:r>
              <a:rPr lang="en-IE" dirty="0">
                <a:solidFill>
                  <a:schemeClr val="bg1">
                    <a:lumMod val="75000"/>
                  </a:schemeClr>
                </a:solidFill>
                <a:latin typeface="Menlo" panose="020B0609030804020204" pitchFamily="49" charset="0"/>
              </a:rPr>
              <a:t>// call axes</a:t>
            </a:r>
          </a:p>
          <a:p>
            <a:r>
              <a:rPr lang="en-IE" dirty="0" err="1">
                <a:solidFill>
                  <a:schemeClr val="bg1">
                    <a:lumMod val="75000"/>
                  </a:schemeClr>
                </a:solidFill>
                <a:latin typeface="Menlo" panose="020B0609030804020204" pitchFamily="49" charset="0"/>
              </a:rPr>
              <a:t>xAxisGroup.call</a:t>
            </a:r>
            <a:r>
              <a:rPr lang="en-IE" dirty="0">
                <a:solidFill>
                  <a:schemeClr val="bg1">
                    <a:lumMod val="75000"/>
                  </a:schemeClr>
                </a:solidFill>
                <a:latin typeface="Menlo" panose="020B0609030804020204" pitchFamily="49" charset="0"/>
              </a:rPr>
              <a:t>(</a:t>
            </a:r>
            <a:r>
              <a:rPr lang="en-IE" dirty="0" err="1">
                <a:solidFill>
                  <a:schemeClr val="bg1">
                    <a:lumMod val="75000"/>
                  </a:schemeClr>
                </a:solidFill>
                <a:latin typeface="Menlo" panose="020B0609030804020204" pitchFamily="49" charset="0"/>
              </a:rPr>
              <a:t>xAxis</a:t>
            </a:r>
            <a:r>
              <a:rPr lang="en-IE" dirty="0">
                <a:solidFill>
                  <a:schemeClr val="bg1">
                    <a:lumMod val="75000"/>
                  </a:schemeClr>
                </a:solidFill>
                <a:latin typeface="Menlo" panose="020B0609030804020204" pitchFamily="49" charset="0"/>
              </a:rPr>
              <a:t>)</a:t>
            </a:r>
          </a:p>
          <a:p>
            <a:r>
              <a:rPr lang="en-IE" dirty="0" err="1">
                <a:solidFill>
                  <a:schemeClr val="bg1">
                    <a:lumMod val="75000"/>
                  </a:schemeClr>
                </a:solidFill>
                <a:latin typeface="Menlo" panose="020B0609030804020204" pitchFamily="49" charset="0"/>
              </a:rPr>
              <a:t>yAxisGroup.call</a:t>
            </a:r>
            <a:r>
              <a:rPr lang="en-IE" dirty="0">
                <a:solidFill>
                  <a:schemeClr val="bg1">
                    <a:lumMod val="75000"/>
                  </a:schemeClr>
                </a:solidFill>
                <a:latin typeface="Menlo" panose="020B0609030804020204" pitchFamily="49" charset="0"/>
              </a:rPr>
              <a:t>(</a:t>
            </a:r>
            <a:r>
              <a:rPr lang="en-IE" dirty="0" err="1">
                <a:solidFill>
                  <a:schemeClr val="bg1">
                    <a:lumMod val="75000"/>
                  </a:schemeClr>
                </a:solidFill>
                <a:latin typeface="Menlo" panose="020B0609030804020204" pitchFamily="49" charset="0"/>
              </a:rPr>
              <a:t>yAxis</a:t>
            </a:r>
            <a:r>
              <a:rPr lang="en-IE" dirty="0">
                <a:solidFill>
                  <a:schemeClr val="bg1">
                    <a:lumMod val="75000"/>
                  </a:schemeClr>
                </a:solidFill>
                <a:latin typeface="Menlo" panose="020B0609030804020204" pitchFamily="49" charset="0"/>
              </a:rPr>
              <a:t>)</a:t>
            </a:r>
          </a:p>
          <a:p>
            <a:r>
              <a:rPr lang="en-IE" dirty="0">
                <a:solidFill>
                  <a:schemeClr val="bg1">
                    <a:lumMod val="75000"/>
                  </a:schemeClr>
                </a:solidFill>
                <a:latin typeface="Menlo" panose="020B0609030804020204" pitchFamily="49" charset="0"/>
              </a:rPr>
              <a:t>let Helen = </a:t>
            </a:r>
            <a:r>
              <a:rPr lang="en-IE" dirty="0" err="1">
                <a:solidFill>
                  <a:schemeClr val="bg1">
                    <a:lumMod val="75000"/>
                  </a:schemeClr>
                </a:solidFill>
                <a:latin typeface="Menlo" panose="020B0609030804020204" pitchFamily="49" charset="0"/>
              </a:rPr>
              <a:t>data.filter</a:t>
            </a:r>
            <a:r>
              <a:rPr lang="en-IE" dirty="0">
                <a:solidFill>
                  <a:schemeClr val="bg1">
                    <a:lumMod val="75000"/>
                  </a:schemeClr>
                </a:solidFill>
                <a:latin typeface="Menlo" panose="020B0609030804020204" pitchFamily="49" charset="0"/>
              </a:rPr>
              <a:t>(d =&gt; </a:t>
            </a:r>
            <a:r>
              <a:rPr lang="en-IE" dirty="0" err="1">
                <a:solidFill>
                  <a:schemeClr val="bg1">
                    <a:lumMod val="75000"/>
                  </a:schemeClr>
                </a:solidFill>
                <a:latin typeface="Menlo" panose="020B0609030804020204" pitchFamily="49" charset="0"/>
              </a:rPr>
              <a:t>d.name</a:t>
            </a:r>
            <a:r>
              <a:rPr lang="en-IE" dirty="0">
                <a:solidFill>
                  <a:schemeClr val="bg1">
                    <a:lumMod val="75000"/>
                  </a:schemeClr>
                </a:solidFill>
                <a:latin typeface="Menlo" panose="020B0609030804020204" pitchFamily="49" charset="0"/>
              </a:rPr>
              <a:t> == "Helen")</a:t>
            </a:r>
          </a:p>
          <a:p>
            <a:br>
              <a:rPr lang="en-IE" dirty="0">
                <a:solidFill>
                  <a:schemeClr val="bg1">
                    <a:lumMod val="75000"/>
                  </a:schemeClr>
                </a:solidFill>
                <a:latin typeface="Menlo" panose="020B0609030804020204" pitchFamily="49" charset="0"/>
              </a:rPr>
            </a:br>
            <a:r>
              <a:rPr lang="en-IE" dirty="0">
                <a:solidFill>
                  <a:schemeClr val="bg1">
                    <a:lumMod val="75000"/>
                  </a:schemeClr>
                </a:solidFill>
                <a:latin typeface="Menlo" panose="020B0609030804020204" pitchFamily="49" charset="0"/>
              </a:rPr>
              <a:t>// datum!</a:t>
            </a:r>
          </a:p>
          <a:p>
            <a:r>
              <a:rPr lang="en-IE" dirty="0" err="1">
                <a:solidFill>
                  <a:schemeClr val="bg1">
                    <a:lumMod val="75000"/>
                  </a:schemeClr>
                </a:solidFill>
                <a:latin typeface="Menlo" panose="020B0609030804020204" pitchFamily="49" charset="0"/>
              </a:rPr>
              <a:t>elementGroup.datum</a:t>
            </a:r>
            <a:r>
              <a:rPr lang="en-IE" dirty="0">
                <a:solidFill>
                  <a:schemeClr val="bg1">
                    <a:lumMod val="75000"/>
                  </a:schemeClr>
                </a:solidFill>
                <a:latin typeface="Menlo" panose="020B0609030804020204" pitchFamily="49" charset="0"/>
              </a:rPr>
              <a:t>(Helen).append('path')</a:t>
            </a:r>
          </a:p>
          <a:p>
            <a:pPr lvl="1"/>
            <a:r>
              <a:rPr lang="en-IE" dirty="0">
                <a:solidFill>
                  <a:schemeClr val="bg1">
                    <a:lumMod val="75000"/>
                  </a:schemeClr>
                </a:solidFill>
                <a:latin typeface="Menlo" panose="020B0609030804020204" pitchFamily="49" charset="0"/>
              </a:rPr>
              <a:t>.</a:t>
            </a:r>
            <a:r>
              <a:rPr lang="en-IE" dirty="0" err="1">
                <a:solidFill>
                  <a:schemeClr val="bg1">
                    <a:lumMod val="75000"/>
                  </a:schemeClr>
                </a:solidFill>
                <a:latin typeface="Menlo" panose="020B0609030804020204" pitchFamily="49" charset="0"/>
              </a:rPr>
              <a:t>attr</a:t>
            </a:r>
            <a:r>
              <a:rPr lang="en-IE" dirty="0">
                <a:solidFill>
                  <a:schemeClr val="bg1">
                    <a:lumMod val="75000"/>
                  </a:schemeClr>
                </a:solidFill>
                <a:latin typeface="Menlo" panose="020B0609030804020204" pitchFamily="49" charset="0"/>
              </a:rPr>
              <a:t>("id", "Helen")</a:t>
            </a:r>
          </a:p>
          <a:p>
            <a:pPr lvl="1"/>
            <a:r>
              <a:rPr lang="en-IE" dirty="0">
                <a:solidFill>
                  <a:schemeClr val="bg1">
                    <a:lumMod val="75000"/>
                  </a:schemeClr>
                </a:solidFill>
                <a:latin typeface="Menlo" panose="020B0609030804020204" pitchFamily="49" charset="0"/>
              </a:rPr>
              <a:t>.</a:t>
            </a:r>
            <a:r>
              <a:rPr lang="en-IE" dirty="0" err="1">
                <a:solidFill>
                  <a:schemeClr val="bg1">
                    <a:lumMod val="75000"/>
                  </a:schemeClr>
                </a:solidFill>
                <a:latin typeface="Menlo" panose="020B0609030804020204" pitchFamily="49" charset="0"/>
              </a:rPr>
              <a:t>attr</a:t>
            </a:r>
            <a:r>
              <a:rPr lang="en-IE" dirty="0">
                <a:solidFill>
                  <a:schemeClr val="bg1">
                    <a:lumMod val="75000"/>
                  </a:schemeClr>
                </a:solidFill>
                <a:latin typeface="Menlo" panose="020B0609030804020204" pitchFamily="49" charset="0"/>
              </a:rPr>
              <a:t>("d", d3.line()</a:t>
            </a:r>
          </a:p>
          <a:p>
            <a:pPr lvl="1"/>
            <a:r>
              <a:rPr lang="en-IE" dirty="0">
                <a:solidFill>
                  <a:schemeClr val="bg1">
                    <a:lumMod val="75000"/>
                  </a:schemeClr>
                </a:solidFill>
                <a:latin typeface="Menlo" panose="020B0609030804020204" pitchFamily="49" charset="0"/>
              </a:rPr>
              <a:t>.x(d =&gt; x(</a:t>
            </a:r>
            <a:r>
              <a:rPr lang="en-IE" dirty="0" err="1">
                <a:solidFill>
                  <a:schemeClr val="bg1">
                    <a:lumMod val="75000"/>
                  </a:schemeClr>
                </a:solidFill>
                <a:latin typeface="Menlo" panose="020B0609030804020204" pitchFamily="49" charset="0"/>
              </a:rPr>
              <a:t>d.year</a:t>
            </a:r>
            <a:r>
              <a:rPr lang="en-IE" dirty="0">
                <a:solidFill>
                  <a:schemeClr val="bg1">
                    <a:lumMod val="75000"/>
                  </a:schemeClr>
                </a:solidFill>
                <a:latin typeface="Menlo" panose="020B0609030804020204" pitchFamily="49" charset="0"/>
              </a:rPr>
              <a:t>))</a:t>
            </a:r>
          </a:p>
          <a:p>
            <a:pPr lvl="1"/>
            <a:r>
              <a:rPr lang="en-IE" dirty="0">
                <a:solidFill>
                  <a:schemeClr val="bg1">
                    <a:lumMod val="75000"/>
                  </a:schemeClr>
                </a:solidFill>
                <a:latin typeface="Menlo" panose="020B0609030804020204" pitchFamily="49" charset="0"/>
              </a:rPr>
              <a:t>.y(d =&gt; y(</a:t>
            </a:r>
            <a:r>
              <a:rPr lang="en-IE" dirty="0" err="1">
                <a:solidFill>
                  <a:schemeClr val="bg1">
                    <a:lumMod val="75000"/>
                  </a:schemeClr>
                </a:solidFill>
                <a:latin typeface="Menlo" panose="020B0609030804020204" pitchFamily="49" charset="0"/>
              </a:rPr>
              <a:t>d.n</a:t>
            </a:r>
            <a:r>
              <a:rPr lang="en-IE" dirty="0">
                <a:solidFill>
                  <a:schemeClr val="bg1">
                    <a:lumMod val="75000"/>
                  </a:schemeClr>
                </a:solidFill>
                <a:latin typeface="Menlo" panose="020B0609030804020204" pitchFamily="49" charset="0"/>
              </a:rPr>
              <a:t>))</a:t>
            </a:r>
          </a:p>
          <a:p>
            <a:pPr lvl="1"/>
            <a:r>
              <a:rPr lang="en-IE" dirty="0">
                <a:solidFill>
                  <a:schemeClr val="bg1">
                    <a:lumMod val="75000"/>
                  </a:schemeClr>
                </a:solidFill>
                <a:latin typeface="Menlo" panose="020B0609030804020204" pitchFamily="49" charset="0"/>
              </a:rPr>
              <a:t>)</a:t>
            </a:r>
          </a:p>
          <a:p>
            <a:r>
              <a:rPr lang="en-IE" dirty="0">
                <a:solidFill>
                  <a:schemeClr val="bg1">
                    <a:lumMod val="75000"/>
                  </a:schemeClr>
                </a:solidFill>
                <a:latin typeface="Menlo" panose="020B0609030804020204" pitchFamily="49" charset="0"/>
              </a:rPr>
              <a:t>})</a:t>
            </a:r>
            <a:endParaRPr lang="en-IE" b="0" dirty="0">
              <a:solidFill>
                <a:schemeClr val="bg1">
                  <a:lumMod val="75000"/>
                </a:schemeClr>
              </a:solidFill>
              <a:effectLst/>
              <a:latin typeface="Menlo" panose="020B0609030804020204" pitchFamily="49" charset="0"/>
            </a:endParaRPr>
          </a:p>
        </p:txBody>
      </p:sp>
    </p:spTree>
    <p:extLst>
      <p:ext uri="{BB962C8B-B14F-4D97-AF65-F5344CB8AC3E}">
        <p14:creationId xmlns:p14="http://schemas.microsoft.com/office/powerpoint/2010/main" val="158126285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A122CD-F50F-BC47-B172-5492F5A4E7DD}"/>
              </a:ext>
            </a:extLst>
          </p:cNvPr>
          <p:cNvSpPr/>
          <p:nvPr/>
        </p:nvSpPr>
        <p:spPr>
          <a:xfrm>
            <a:off x="0" y="0"/>
            <a:ext cx="4054415" cy="6858000"/>
          </a:xfrm>
          <a:prstGeom prst="rect">
            <a:avLst/>
          </a:pr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 name="TextBox 4">
            <a:extLst>
              <a:ext uri="{FF2B5EF4-FFF2-40B4-BE49-F238E27FC236}">
                <a16:creationId xmlns:a16="http://schemas.microsoft.com/office/drawing/2014/main" id="{E6D1C967-E3AA-0447-8ACF-B09FB461E1D3}"/>
              </a:ext>
            </a:extLst>
          </p:cNvPr>
          <p:cNvSpPr txBox="1"/>
          <p:nvPr/>
        </p:nvSpPr>
        <p:spPr>
          <a:xfrm>
            <a:off x="715820" y="1028343"/>
            <a:ext cx="2622431" cy="5078313"/>
          </a:xfrm>
          <a:prstGeom prst="rect">
            <a:avLst/>
          </a:prstGeom>
          <a:noFill/>
        </p:spPr>
        <p:txBody>
          <a:bodyPr wrap="square" rtlCol="0">
            <a:spAutoFit/>
          </a:bodyPr>
          <a:lstStyle/>
          <a:p>
            <a:r>
              <a:rPr lang="en-IE" b="1" dirty="0" err="1">
                <a:solidFill>
                  <a:schemeClr val="bg1">
                    <a:lumMod val="75000"/>
                  </a:schemeClr>
                </a:solidFill>
              </a:rPr>
              <a:t>Bloque</a:t>
            </a:r>
            <a:r>
              <a:rPr lang="en-IE" b="1" dirty="0">
                <a:solidFill>
                  <a:schemeClr val="bg1">
                    <a:lumMod val="75000"/>
                  </a:schemeClr>
                </a:solidFill>
              </a:rPr>
              <a:t> 1:</a:t>
            </a:r>
          </a:p>
          <a:p>
            <a:pPr lvl="0"/>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Constantes</a:t>
            </a:r>
            <a:endParaRPr lang="en-IE" dirty="0">
              <a:solidFill>
                <a:schemeClr val="bg1">
                  <a:lumMod val="75000"/>
                </a:schemeClr>
              </a:solidFill>
            </a:endParaRPr>
          </a:p>
          <a:p>
            <a:r>
              <a:rPr lang="en-US" dirty="0" err="1">
                <a:solidFill>
                  <a:schemeClr val="bg1">
                    <a:lumMod val="75000"/>
                  </a:schemeClr>
                </a:solidFill>
              </a:rPr>
              <a:t>Declarar</a:t>
            </a:r>
            <a:r>
              <a:rPr lang="en-US" dirty="0">
                <a:solidFill>
                  <a:schemeClr val="bg1">
                    <a:lumMod val="75000"/>
                  </a:schemeClr>
                </a:solidFill>
              </a:rPr>
              <a:t> el </a:t>
            </a:r>
            <a:r>
              <a:rPr lang="en-US" dirty="0" err="1">
                <a:solidFill>
                  <a:schemeClr val="bg1">
                    <a:lumMod val="75000"/>
                  </a:schemeClr>
                </a:solidFill>
              </a:rPr>
              <a:t>svg</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escala</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ejes</a:t>
            </a:r>
            <a:endParaRPr lang="en-IE" dirty="0">
              <a:solidFill>
                <a:schemeClr val="bg1">
                  <a:lumMod val="75000"/>
                </a:schemeClr>
              </a:solidFill>
            </a:endParaRPr>
          </a:p>
          <a:p>
            <a:pPr lvl="0"/>
            <a:r>
              <a:rPr lang="en-US" dirty="0">
                <a:solidFill>
                  <a:schemeClr val="bg1">
                    <a:lumMod val="75000"/>
                  </a:schemeClr>
                </a:solidFill>
              </a:rPr>
              <a:t>Tooltip</a:t>
            </a:r>
            <a:endParaRPr lang="en-IE" dirty="0">
              <a:solidFill>
                <a:schemeClr val="bg1">
                  <a:lumMod val="75000"/>
                </a:schemeClr>
              </a:solidFill>
            </a:endParaRPr>
          </a:p>
          <a:p>
            <a:r>
              <a:rPr lang="en-US" dirty="0">
                <a:solidFill>
                  <a:schemeClr val="bg1">
                    <a:lumMod val="75000"/>
                  </a:schemeClr>
                </a:solidFill>
              </a:rPr>
              <a:t> </a:t>
            </a:r>
            <a:endParaRPr lang="en-IE" dirty="0">
              <a:solidFill>
                <a:schemeClr val="bg1">
                  <a:lumMod val="75000"/>
                </a:schemeClr>
              </a:solidFill>
            </a:endParaRPr>
          </a:p>
          <a:p>
            <a:r>
              <a:rPr lang="en-GB" b="1" dirty="0" err="1"/>
              <a:t>Bloque</a:t>
            </a:r>
            <a:r>
              <a:rPr lang="en-GB" b="1" dirty="0"/>
              <a:t> 2: data call</a:t>
            </a:r>
            <a:endParaRPr lang="en-IE" b="1" dirty="0"/>
          </a:p>
          <a:p>
            <a:pPr lvl="0"/>
            <a:r>
              <a:rPr lang="en-IE" dirty="0" err="1">
                <a:solidFill>
                  <a:schemeClr val="bg1">
                    <a:lumMod val="75000"/>
                  </a:schemeClr>
                </a:solidFill>
              </a:rPr>
              <a:t>Formato</a:t>
            </a:r>
            <a:r>
              <a:rPr lang="en-IE" dirty="0">
                <a:solidFill>
                  <a:schemeClr val="bg1">
                    <a:lumMod val="75000"/>
                  </a:schemeClr>
                </a:solidFill>
              </a:rPr>
              <a:t> de </a:t>
            </a:r>
            <a:r>
              <a:rPr lang="en-IE" dirty="0" err="1">
                <a:solidFill>
                  <a:schemeClr val="bg1">
                    <a:lumMod val="75000"/>
                  </a:schemeClr>
                </a:solidFill>
              </a:rPr>
              <a:t>datos</a:t>
            </a:r>
            <a:endParaRPr lang="en-IE" dirty="0">
              <a:solidFill>
                <a:schemeClr val="bg1">
                  <a:lumMod val="75000"/>
                </a:schemeClr>
              </a:solidFill>
            </a:endParaRPr>
          </a:p>
          <a:p>
            <a:pPr lvl="0"/>
            <a:r>
              <a:rPr lang="en-IE" dirty="0" err="1"/>
              <a:t>Añadir</a:t>
            </a:r>
            <a:r>
              <a:rPr lang="en-IE" dirty="0"/>
              <a:t> el </a:t>
            </a:r>
            <a:r>
              <a:rPr lang="en-IE" dirty="0" err="1"/>
              <a:t>dominio</a:t>
            </a:r>
            <a:r>
              <a:rPr lang="en-IE" dirty="0"/>
              <a:t> a la </a:t>
            </a:r>
            <a:r>
              <a:rPr lang="en-IE" dirty="0" err="1"/>
              <a:t>escala</a:t>
            </a:r>
            <a:endParaRPr lang="en-IE" dirty="0"/>
          </a:p>
          <a:p>
            <a:pPr lvl="0"/>
            <a:r>
              <a:rPr lang="en-IE" dirty="0" err="1">
                <a:solidFill>
                  <a:schemeClr val="bg1">
                    <a:lumMod val="75000"/>
                  </a:schemeClr>
                </a:solidFill>
              </a:rPr>
              <a:t>Llamar</a:t>
            </a:r>
            <a:r>
              <a:rPr lang="en-IE" dirty="0">
                <a:solidFill>
                  <a:schemeClr val="bg1">
                    <a:lumMod val="75000"/>
                  </a:schemeClr>
                </a:solidFill>
              </a:rPr>
              <a:t> a los </a:t>
            </a:r>
            <a:r>
              <a:rPr lang="en-IE" dirty="0" err="1">
                <a:solidFill>
                  <a:schemeClr val="bg1">
                    <a:lumMod val="75000"/>
                  </a:schemeClr>
                </a:solidFill>
              </a:rPr>
              <a:t>ejes</a:t>
            </a:r>
            <a:endParaRPr lang="en-IE" dirty="0">
              <a:solidFill>
                <a:schemeClr val="bg1">
                  <a:lumMod val="75000"/>
                </a:schemeClr>
              </a:solidFill>
            </a:endParaRPr>
          </a:p>
          <a:p>
            <a:pPr lvl="0"/>
            <a:r>
              <a:rPr lang="en-GB" dirty="0">
                <a:solidFill>
                  <a:schemeClr val="bg1">
                    <a:lumMod val="75000"/>
                  </a:schemeClr>
                </a:solidFill>
              </a:rPr>
              <a:t>Data binding </a:t>
            </a:r>
            <a:endParaRPr lang="en-IE" dirty="0">
              <a:solidFill>
                <a:schemeClr val="bg1">
                  <a:lumMod val="75000"/>
                </a:schemeClr>
              </a:solidFill>
            </a:endParaRPr>
          </a:p>
          <a:p>
            <a:pPr lvl="0"/>
            <a:r>
              <a:rPr lang="en-IE" dirty="0" err="1">
                <a:solidFill>
                  <a:schemeClr val="bg1">
                    <a:lumMod val="75000"/>
                  </a:schemeClr>
                </a:solidFill>
              </a:rPr>
              <a:t>Patrón</a:t>
            </a:r>
            <a:r>
              <a:rPr lang="en-IE" dirty="0">
                <a:solidFill>
                  <a:schemeClr val="bg1">
                    <a:lumMod val="75000"/>
                  </a:schemeClr>
                </a:solidFill>
              </a:rPr>
              <a:t> de </a:t>
            </a:r>
            <a:r>
              <a:rPr lang="en-IE" dirty="0" err="1">
                <a:solidFill>
                  <a:schemeClr val="bg1">
                    <a:lumMod val="75000"/>
                  </a:schemeClr>
                </a:solidFill>
              </a:rPr>
              <a:t>actualización</a:t>
            </a:r>
            <a:endParaRPr lang="en-IE" dirty="0">
              <a:solidFill>
                <a:schemeClr val="bg1">
                  <a:lumMod val="75000"/>
                </a:schemeClr>
              </a:solidFill>
            </a:endParaRPr>
          </a:p>
          <a:p>
            <a:r>
              <a:rPr lang="en-GB"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3:</a:t>
            </a:r>
            <a:endParaRPr lang="en-IE" b="1" dirty="0">
              <a:solidFill>
                <a:schemeClr val="bg1">
                  <a:lumMod val="75000"/>
                </a:schemeClr>
              </a:solidFill>
            </a:endParaRPr>
          </a:p>
          <a:p>
            <a:pPr lvl="0"/>
            <a:r>
              <a:rPr lang="en-IE" dirty="0" err="1">
                <a:solidFill>
                  <a:schemeClr val="bg1">
                    <a:lumMod val="75000"/>
                  </a:schemeClr>
                </a:solidFill>
              </a:rPr>
              <a:t>Definición</a:t>
            </a:r>
            <a:r>
              <a:rPr lang="en-IE" dirty="0">
                <a:solidFill>
                  <a:schemeClr val="bg1">
                    <a:lumMod val="75000"/>
                  </a:schemeClr>
                </a:solidFill>
              </a:rPr>
              <a:t> de </a:t>
            </a:r>
            <a:r>
              <a:rPr lang="en-IE" dirty="0" err="1">
                <a:solidFill>
                  <a:schemeClr val="bg1">
                    <a:lumMod val="75000"/>
                  </a:schemeClr>
                </a:solidFill>
              </a:rPr>
              <a:t>funciones</a:t>
            </a:r>
            <a:endParaRPr lang="en-IE" dirty="0">
              <a:solidFill>
                <a:schemeClr val="bg1">
                  <a:lumMod val="75000"/>
                </a:schemeClr>
              </a:solidFill>
            </a:endParaRPr>
          </a:p>
          <a:p>
            <a:endParaRPr lang="es-ES_tradnl" dirty="0"/>
          </a:p>
        </p:txBody>
      </p:sp>
      <p:sp>
        <p:nvSpPr>
          <p:cNvPr id="3" name="Rectangle 2">
            <a:extLst>
              <a:ext uri="{FF2B5EF4-FFF2-40B4-BE49-F238E27FC236}">
                <a16:creationId xmlns:a16="http://schemas.microsoft.com/office/drawing/2014/main" id="{EFB0EA9D-4755-474A-869F-8B1CCF44401B}"/>
              </a:ext>
            </a:extLst>
          </p:cNvPr>
          <p:cNvSpPr/>
          <p:nvPr/>
        </p:nvSpPr>
        <p:spPr>
          <a:xfrm>
            <a:off x="4770235" y="197346"/>
            <a:ext cx="7421765" cy="6463308"/>
          </a:xfrm>
          <a:prstGeom prst="rect">
            <a:avLst/>
          </a:prstGeom>
        </p:spPr>
        <p:txBody>
          <a:bodyPr wrap="square">
            <a:spAutoFit/>
          </a:bodyPr>
          <a:lstStyle/>
          <a:p>
            <a:r>
              <a:rPr lang="en-IE" dirty="0">
                <a:solidFill>
                  <a:schemeClr val="bg1">
                    <a:lumMod val="75000"/>
                  </a:schemeClr>
                </a:solidFill>
                <a:latin typeface="Menlo" panose="020B0609030804020204" pitchFamily="49" charset="0"/>
              </a:rPr>
              <a:t>d3.csv("</a:t>
            </a:r>
            <a:r>
              <a:rPr lang="en-IE" dirty="0" err="1">
                <a:solidFill>
                  <a:schemeClr val="bg1">
                    <a:lumMod val="75000"/>
                  </a:schemeClr>
                </a:solidFill>
                <a:latin typeface="Menlo" panose="020B0609030804020204" pitchFamily="49" charset="0"/>
              </a:rPr>
              <a:t>data.csv</a:t>
            </a:r>
            <a:r>
              <a:rPr lang="en-IE" dirty="0">
                <a:solidFill>
                  <a:schemeClr val="bg1">
                    <a:lumMod val="75000"/>
                  </a:schemeClr>
                </a:solidFill>
                <a:latin typeface="Menlo" panose="020B0609030804020204" pitchFamily="49" charset="0"/>
              </a:rPr>
              <a:t>").then(data =&gt; {</a:t>
            </a:r>
          </a:p>
          <a:p>
            <a:pPr lvl="1"/>
            <a:r>
              <a:rPr lang="en-IE" dirty="0" err="1">
                <a:solidFill>
                  <a:schemeClr val="bg1">
                    <a:lumMod val="75000"/>
                  </a:schemeClr>
                </a:solidFill>
                <a:latin typeface="Menlo" panose="020B0609030804020204" pitchFamily="49" charset="0"/>
              </a:rPr>
              <a:t>data.map</a:t>
            </a:r>
            <a:r>
              <a:rPr lang="en-IE" dirty="0">
                <a:solidFill>
                  <a:schemeClr val="bg1">
                    <a:lumMod val="75000"/>
                  </a:schemeClr>
                </a:solidFill>
                <a:latin typeface="Menlo" panose="020B0609030804020204" pitchFamily="49" charset="0"/>
              </a:rPr>
              <a:t>(d =&gt; {</a:t>
            </a:r>
          </a:p>
          <a:p>
            <a:pPr lvl="2"/>
            <a:r>
              <a:rPr lang="en-IE" dirty="0" err="1">
                <a:solidFill>
                  <a:schemeClr val="bg1">
                    <a:lumMod val="75000"/>
                  </a:schemeClr>
                </a:solidFill>
                <a:latin typeface="Menlo" panose="020B0609030804020204" pitchFamily="49" charset="0"/>
              </a:rPr>
              <a:t>d.year</a:t>
            </a:r>
            <a:r>
              <a:rPr lang="en-IE" dirty="0">
                <a:solidFill>
                  <a:schemeClr val="bg1">
                    <a:lumMod val="75000"/>
                  </a:schemeClr>
                </a:solidFill>
                <a:latin typeface="Menlo" panose="020B0609030804020204" pitchFamily="49" charset="0"/>
              </a:rPr>
              <a:t> = +</a:t>
            </a:r>
            <a:r>
              <a:rPr lang="en-IE" dirty="0" err="1">
                <a:solidFill>
                  <a:schemeClr val="bg1">
                    <a:lumMod val="75000"/>
                  </a:schemeClr>
                </a:solidFill>
                <a:latin typeface="Menlo" panose="020B0609030804020204" pitchFamily="49" charset="0"/>
              </a:rPr>
              <a:t>d.year</a:t>
            </a:r>
            <a:endParaRPr lang="en-IE" dirty="0">
              <a:solidFill>
                <a:schemeClr val="bg1">
                  <a:lumMod val="75000"/>
                </a:schemeClr>
              </a:solidFill>
              <a:latin typeface="Menlo" panose="020B0609030804020204" pitchFamily="49" charset="0"/>
            </a:endParaRPr>
          </a:p>
          <a:p>
            <a:pPr lvl="2"/>
            <a:r>
              <a:rPr lang="en-IE" dirty="0" err="1">
                <a:solidFill>
                  <a:schemeClr val="bg1">
                    <a:lumMod val="75000"/>
                  </a:schemeClr>
                </a:solidFill>
                <a:latin typeface="Menlo" panose="020B0609030804020204" pitchFamily="49" charset="0"/>
              </a:rPr>
              <a:t>d.prop</a:t>
            </a:r>
            <a:r>
              <a:rPr lang="en-IE" dirty="0">
                <a:solidFill>
                  <a:schemeClr val="bg1">
                    <a:lumMod val="75000"/>
                  </a:schemeClr>
                </a:solidFill>
                <a:latin typeface="Menlo" panose="020B0609030804020204" pitchFamily="49" charset="0"/>
              </a:rPr>
              <a:t> = +</a:t>
            </a:r>
            <a:r>
              <a:rPr lang="en-IE" dirty="0" err="1">
                <a:solidFill>
                  <a:schemeClr val="bg1">
                    <a:lumMod val="75000"/>
                  </a:schemeClr>
                </a:solidFill>
                <a:latin typeface="Menlo" panose="020B0609030804020204" pitchFamily="49" charset="0"/>
              </a:rPr>
              <a:t>d.prop</a:t>
            </a:r>
            <a:endParaRPr lang="en-IE" dirty="0">
              <a:solidFill>
                <a:schemeClr val="bg1">
                  <a:lumMod val="75000"/>
                </a:schemeClr>
              </a:solidFill>
              <a:latin typeface="Menlo" panose="020B0609030804020204" pitchFamily="49" charset="0"/>
            </a:endParaRPr>
          </a:p>
          <a:p>
            <a:pPr lvl="2"/>
            <a:r>
              <a:rPr lang="en-IE" dirty="0" err="1">
                <a:solidFill>
                  <a:schemeClr val="bg1">
                    <a:lumMod val="75000"/>
                  </a:schemeClr>
                </a:solidFill>
                <a:latin typeface="Menlo" panose="020B0609030804020204" pitchFamily="49" charset="0"/>
              </a:rPr>
              <a:t>d.n</a:t>
            </a:r>
            <a:r>
              <a:rPr lang="en-IE" dirty="0">
                <a:solidFill>
                  <a:schemeClr val="bg1">
                    <a:lumMod val="75000"/>
                  </a:schemeClr>
                </a:solidFill>
                <a:latin typeface="Menlo" panose="020B0609030804020204" pitchFamily="49" charset="0"/>
              </a:rPr>
              <a:t> = +</a:t>
            </a:r>
            <a:r>
              <a:rPr lang="en-IE" dirty="0" err="1">
                <a:solidFill>
                  <a:schemeClr val="bg1">
                    <a:lumMod val="75000"/>
                  </a:schemeClr>
                </a:solidFill>
                <a:latin typeface="Menlo" panose="020B0609030804020204" pitchFamily="49" charset="0"/>
              </a:rPr>
              <a:t>d.n</a:t>
            </a:r>
            <a:endParaRPr lang="en-IE" dirty="0">
              <a:solidFill>
                <a:schemeClr val="bg1">
                  <a:lumMod val="75000"/>
                </a:schemeClr>
              </a:solidFill>
              <a:latin typeface="Menlo" panose="020B0609030804020204" pitchFamily="49" charset="0"/>
            </a:endParaRPr>
          </a:p>
          <a:p>
            <a:r>
              <a:rPr lang="en-IE" dirty="0">
                <a:solidFill>
                  <a:schemeClr val="bg1">
                    <a:lumMod val="75000"/>
                  </a:schemeClr>
                </a:solidFill>
                <a:latin typeface="Menlo" panose="020B0609030804020204" pitchFamily="49" charset="0"/>
              </a:rPr>
              <a:t>    })</a:t>
            </a:r>
          </a:p>
          <a:p>
            <a:r>
              <a:rPr lang="en-IE" dirty="0">
                <a:solidFill>
                  <a:srgbClr val="008000"/>
                </a:solidFill>
                <a:latin typeface="Menlo" panose="020B0609030804020204" pitchFamily="49" charset="0"/>
              </a:rPr>
              <a:t>// scale domain:</a:t>
            </a:r>
            <a:endParaRPr lang="en-IE" dirty="0">
              <a:solidFill>
                <a:srgbClr val="000000"/>
              </a:solidFill>
              <a:latin typeface="Menlo" panose="020B0609030804020204" pitchFamily="49" charset="0"/>
            </a:endParaRPr>
          </a:p>
          <a:p>
            <a:r>
              <a:rPr lang="en-IE" dirty="0" err="1">
                <a:solidFill>
                  <a:srgbClr val="001080"/>
                </a:solidFill>
                <a:latin typeface="Menlo" panose="020B0609030804020204" pitchFamily="49" charset="0"/>
              </a:rPr>
              <a:t>x</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domain</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d3</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extent</a:t>
            </a:r>
            <a:r>
              <a:rPr lang="en-IE" dirty="0">
                <a:solidFill>
                  <a:srgbClr val="000000"/>
                </a:solidFill>
                <a:latin typeface="Menlo" panose="020B0609030804020204" pitchFamily="49" charset="0"/>
              </a:rPr>
              <a:t>(</a:t>
            </a:r>
            <a:r>
              <a:rPr lang="en-IE" dirty="0" err="1">
                <a:solidFill>
                  <a:srgbClr val="001080"/>
                </a:solidFill>
                <a:latin typeface="Menlo" panose="020B0609030804020204" pitchFamily="49" charset="0"/>
              </a:rPr>
              <a:t>data</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map</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d</a:t>
            </a:r>
            <a:r>
              <a:rPr lang="en-IE" dirty="0">
                <a:solidFill>
                  <a:srgbClr val="000000"/>
                </a:solidFill>
                <a:latin typeface="Menlo" panose="020B0609030804020204" pitchFamily="49" charset="0"/>
              </a:rPr>
              <a:t> </a:t>
            </a:r>
            <a:r>
              <a:rPr lang="en-IE" dirty="0">
                <a:solidFill>
                  <a:srgbClr val="0000FF"/>
                </a:solidFill>
                <a:latin typeface="Menlo" panose="020B0609030804020204" pitchFamily="49" charset="0"/>
              </a:rPr>
              <a:t>=&gt;</a:t>
            </a:r>
            <a:r>
              <a:rPr lang="en-IE" dirty="0">
                <a:solidFill>
                  <a:srgbClr val="000000"/>
                </a:solidFill>
                <a:latin typeface="Menlo" panose="020B0609030804020204" pitchFamily="49" charset="0"/>
              </a:rPr>
              <a:t> </a:t>
            </a:r>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year</a:t>
            </a:r>
            <a:r>
              <a:rPr lang="en-IE" dirty="0">
                <a:solidFill>
                  <a:srgbClr val="000000"/>
                </a:solidFill>
                <a:latin typeface="Menlo" panose="020B0609030804020204" pitchFamily="49" charset="0"/>
              </a:rPr>
              <a:t>)))</a:t>
            </a:r>
          </a:p>
          <a:p>
            <a:r>
              <a:rPr lang="en-IE" dirty="0" err="1">
                <a:solidFill>
                  <a:srgbClr val="001080"/>
                </a:solidFill>
                <a:latin typeface="Menlo" panose="020B0609030804020204" pitchFamily="49" charset="0"/>
              </a:rPr>
              <a:t>y</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domain</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d3</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extent</a:t>
            </a:r>
            <a:r>
              <a:rPr lang="en-IE" dirty="0">
                <a:solidFill>
                  <a:srgbClr val="000000"/>
                </a:solidFill>
                <a:latin typeface="Menlo" panose="020B0609030804020204" pitchFamily="49" charset="0"/>
              </a:rPr>
              <a:t>(</a:t>
            </a:r>
            <a:r>
              <a:rPr lang="en-IE" dirty="0" err="1">
                <a:solidFill>
                  <a:srgbClr val="001080"/>
                </a:solidFill>
                <a:latin typeface="Menlo" panose="020B0609030804020204" pitchFamily="49" charset="0"/>
              </a:rPr>
              <a:t>data</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map</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d</a:t>
            </a:r>
            <a:r>
              <a:rPr lang="en-IE" dirty="0">
                <a:solidFill>
                  <a:srgbClr val="000000"/>
                </a:solidFill>
                <a:latin typeface="Menlo" panose="020B0609030804020204" pitchFamily="49" charset="0"/>
              </a:rPr>
              <a:t> </a:t>
            </a:r>
            <a:r>
              <a:rPr lang="en-IE" dirty="0">
                <a:solidFill>
                  <a:srgbClr val="0000FF"/>
                </a:solidFill>
                <a:latin typeface="Menlo" panose="020B0609030804020204" pitchFamily="49" charset="0"/>
              </a:rPr>
              <a:t>=&gt;</a:t>
            </a:r>
            <a:r>
              <a:rPr lang="en-IE" dirty="0">
                <a:solidFill>
                  <a:srgbClr val="000000"/>
                </a:solidFill>
                <a:latin typeface="Menlo" panose="020B0609030804020204" pitchFamily="49" charset="0"/>
              </a:rPr>
              <a:t> </a:t>
            </a:r>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n</a:t>
            </a:r>
            <a:r>
              <a:rPr lang="en-IE" dirty="0">
                <a:solidFill>
                  <a:srgbClr val="000000"/>
                </a:solidFill>
                <a:latin typeface="Menlo" panose="020B0609030804020204" pitchFamily="49" charset="0"/>
              </a:rPr>
              <a:t>)))</a:t>
            </a:r>
          </a:p>
          <a:p>
            <a:br>
              <a:rPr lang="en-IE" dirty="0">
                <a:solidFill>
                  <a:srgbClr val="000000"/>
                </a:solidFill>
                <a:latin typeface="Menlo" panose="020B0609030804020204" pitchFamily="49" charset="0"/>
              </a:rPr>
            </a:br>
            <a:r>
              <a:rPr lang="en-IE" dirty="0">
                <a:solidFill>
                  <a:schemeClr val="bg1">
                    <a:lumMod val="75000"/>
                  </a:schemeClr>
                </a:solidFill>
                <a:latin typeface="Menlo" panose="020B0609030804020204" pitchFamily="49" charset="0"/>
              </a:rPr>
              <a:t>// call axes</a:t>
            </a:r>
          </a:p>
          <a:p>
            <a:r>
              <a:rPr lang="en-IE" dirty="0" err="1">
                <a:solidFill>
                  <a:schemeClr val="bg1">
                    <a:lumMod val="75000"/>
                  </a:schemeClr>
                </a:solidFill>
                <a:latin typeface="Menlo" panose="020B0609030804020204" pitchFamily="49" charset="0"/>
              </a:rPr>
              <a:t>xAxisGroup.call</a:t>
            </a:r>
            <a:r>
              <a:rPr lang="en-IE" dirty="0">
                <a:solidFill>
                  <a:schemeClr val="bg1">
                    <a:lumMod val="75000"/>
                  </a:schemeClr>
                </a:solidFill>
                <a:latin typeface="Menlo" panose="020B0609030804020204" pitchFamily="49" charset="0"/>
              </a:rPr>
              <a:t>(</a:t>
            </a:r>
            <a:r>
              <a:rPr lang="en-IE" dirty="0" err="1">
                <a:solidFill>
                  <a:schemeClr val="bg1">
                    <a:lumMod val="75000"/>
                  </a:schemeClr>
                </a:solidFill>
                <a:latin typeface="Menlo" panose="020B0609030804020204" pitchFamily="49" charset="0"/>
              </a:rPr>
              <a:t>xAxis</a:t>
            </a:r>
            <a:r>
              <a:rPr lang="en-IE" dirty="0">
                <a:solidFill>
                  <a:schemeClr val="bg1">
                    <a:lumMod val="75000"/>
                  </a:schemeClr>
                </a:solidFill>
                <a:latin typeface="Menlo" panose="020B0609030804020204" pitchFamily="49" charset="0"/>
              </a:rPr>
              <a:t>)</a:t>
            </a:r>
          </a:p>
          <a:p>
            <a:r>
              <a:rPr lang="en-IE" dirty="0" err="1">
                <a:solidFill>
                  <a:schemeClr val="bg1">
                    <a:lumMod val="75000"/>
                  </a:schemeClr>
                </a:solidFill>
                <a:latin typeface="Menlo" panose="020B0609030804020204" pitchFamily="49" charset="0"/>
              </a:rPr>
              <a:t>yAxisGroup.call</a:t>
            </a:r>
            <a:r>
              <a:rPr lang="en-IE" dirty="0">
                <a:solidFill>
                  <a:schemeClr val="bg1">
                    <a:lumMod val="75000"/>
                  </a:schemeClr>
                </a:solidFill>
                <a:latin typeface="Menlo" panose="020B0609030804020204" pitchFamily="49" charset="0"/>
              </a:rPr>
              <a:t>(</a:t>
            </a:r>
            <a:r>
              <a:rPr lang="en-IE" dirty="0" err="1">
                <a:solidFill>
                  <a:schemeClr val="bg1">
                    <a:lumMod val="75000"/>
                  </a:schemeClr>
                </a:solidFill>
                <a:latin typeface="Menlo" panose="020B0609030804020204" pitchFamily="49" charset="0"/>
              </a:rPr>
              <a:t>yAxis</a:t>
            </a:r>
            <a:r>
              <a:rPr lang="en-IE" dirty="0">
                <a:solidFill>
                  <a:schemeClr val="bg1">
                    <a:lumMod val="75000"/>
                  </a:schemeClr>
                </a:solidFill>
                <a:latin typeface="Menlo" panose="020B0609030804020204" pitchFamily="49" charset="0"/>
              </a:rPr>
              <a:t>)</a:t>
            </a:r>
          </a:p>
          <a:p>
            <a:r>
              <a:rPr lang="en-IE" dirty="0">
                <a:solidFill>
                  <a:schemeClr val="bg1">
                    <a:lumMod val="75000"/>
                  </a:schemeClr>
                </a:solidFill>
                <a:latin typeface="Menlo" panose="020B0609030804020204" pitchFamily="49" charset="0"/>
              </a:rPr>
              <a:t>let Helen = </a:t>
            </a:r>
            <a:r>
              <a:rPr lang="en-IE" dirty="0" err="1">
                <a:solidFill>
                  <a:schemeClr val="bg1">
                    <a:lumMod val="75000"/>
                  </a:schemeClr>
                </a:solidFill>
                <a:latin typeface="Menlo" panose="020B0609030804020204" pitchFamily="49" charset="0"/>
              </a:rPr>
              <a:t>data.filter</a:t>
            </a:r>
            <a:r>
              <a:rPr lang="en-IE" dirty="0">
                <a:solidFill>
                  <a:schemeClr val="bg1">
                    <a:lumMod val="75000"/>
                  </a:schemeClr>
                </a:solidFill>
                <a:latin typeface="Menlo" panose="020B0609030804020204" pitchFamily="49" charset="0"/>
              </a:rPr>
              <a:t>(d =&gt; </a:t>
            </a:r>
            <a:r>
              <a:rPr lang="en-IE" dirty="0" err="1">
                <a:solidFill>
                  <a:schemeClr val="bg1">
                    <a:lumMod val="75000"/>
                  </a:schemeClr>
                </a:solidFill>
                <a:latin typeface="Menlo" panose="020B0609030804020204" pitchFamily="49" charset="0"/>
              </a:rPr>
              <a:t>d.name</a:t>
            </a:r>
            <a:r>
              <a:rPr lang="en-IE" dirty="0">
                <a:solidFill>
                  <a:schemeClr val="bg1">
                    <a:lumMod val="75000"/>
                  </a:schemeClr>
                </a:solidFill>
                <a:latin typeface="Menlo" panose="020B0609030804020204" pitchFamily="49" charset="0"/>
              </a:rPr>
              <a:t> == "Helen")</a:t>
            </a:r>
          </a:p>
          <a:p>
            <a:br>
              <a:rPr lang="en-IE" dirty="0">
                <a:solidFill>
                  <a:schemeClr val="bg1">
                    <a:lumMod val="75000"/>
                  </a:schemeClr>
                </a:solidFill>
                <a:latin typeface="Menlo" panose="020B0609030804020204" pitchFamily="49" charset="0"/>
              </a:rPr>
            </a:br>
            <a:r>
              <a:rPr lang="en-IE" dirty="0">
                <a:solidFill>
                  <a:schemeClr val="bg1">
                    <a:lumMod val="75000"/>
                  </a:schemeClr>
                </a:solidFill>
                <a:latin typeface="Menlo" panose="020B0609030804020204" pitchFamily="49" charset="0"/>
              </a:rPr>
              <a:t>// datum!</a:t>
            </a:r>
          </a:p>
          <a:p>
            <a:r>
              <a:rPr lang="en-IE" dirty="0" err="1">
                <a:solidFill>
                  <a:schemeClr val="bg1">
                    <a:lumMod val="75000"/>
                  </a:schemeClr>
                </a:solidFill>
                <a:latin typeface="Menlo" panose="020B0609030804020204" pitchFamily="49" charset="0"/>
              </a:rPr>
              <a:t>elementGroup.datum</a:t>
            </a:r>
            <a:r>
              <a:rPr lang="en-IE" dirty="0">
                <a:solidFill>
                  <a:schemeClr val="bg1">
                    <a:lumMod val="75000"/>
                  </a:schemeClr>
                </a:solidFill>
                <a:latin typeface="Menlo" panose="020B0609030804020204" pitchFamily="49" charset="0"/>
              </a:rPr>
              <a:t>(Helen).append('path')</a:t>
            </a:r>
          </a:p>
          <a:p>
            <a:pPr lvl="1"/>
            <a:r>
              <a:rPr lang="en-IE" dirty="0">
                <a:solidFill>
                  <a:schemeClr val="bg1">
                    <a:lumMod val="75000"/>
                  </a:schemeClr>
                </a:solidFill>
                <a:latin typeface="Menlo" panose="020B0609030804020204" pitchFamily="49" charset="0"/>
              </a:rPr>
              <a:t>.</a:t>
            </a:r>
            <a:r>
              <a:rPr lang="en-IE" dirty="0" err="1">
                <a:solidFill>
                  <a:schemeClr val="bg1">
                    <a:lumMod val="75000"/>
                  </a:schemeClr>
                </a:solidFill>
                <a:latin typeface="Menlo" panose="020B0609030804020204" pitchFamily="49" charset="0"/>
              </a:rPr>
              <a:t>attr</a:t>
            </a:r>
            <a:r>
              <a:rPr lang="en-IE" dirty="0">
                <a:solidFill>
                  <a:schemeClr val="bg1">
                    <a:lumMod val="75000"/>
                  </a:schemeClr>
                </a:solidFill>
                <a:latin typeface="Menlo" panose="020B0609030804020204" pitchFamily="49" charset="0"/>
              </a:rPr>
              <a:t>("id", "Helen")</a:t>
            </a:r>
          </a:p>
          <a:p>
            <a:pPr lvl="1"/>
            <a:r>
              <a:rPr lang="en-IE" dirty="0">
                <a:solidFill>
                  <a:schemeClr val="bg1">
                    <a:lumMod val="75000"/>
                  </a:schemeClr>
                </a:solidFill>
                <a:latin typeface="Menlo" panose="020B0609030804020204" pitchFamily="49" charset="0"/>
              </a:rPr>
              <a:t>.</a:t>
            </a:r>
            <a:r>
              <a:rPr lang="en-IE" dirty="0" err="1">
                <a:solidFill>
                  <a:schemeClr val="bg1">
                    <a:lumMod val="75000"/>
                  </a:schemeClr>
                </a:solidFill>
                <a:latin typeface="Menlo" panose="020B0609030804020204" pitchFamily="49" charset="0"/>
              </a:rPr>
              <a:t>attr</a:t>
            </a:r>
            <a:r>
              <a:rPr lang="en-IE" dirty="0">
                <a:solidFill>
                  <a:schemeClr val="bg1">
                    <a:lumMod val="75000"/>
                  </a:schemeClr>
                </a:solidFill>
                <a:latin typeface="Menlo" panose="020B0609030804020204" pitchFamily="49" charset="0"/>
              </a:rPr>
              <a:t>("d", d3.line()</a:t>
            </a:r>
          </a:p>
          <a:p>
            <a:pPr lvl="1"/>
            <a:r>
              <a:rPr lang="en-IE" dirty="0">
                <a:solidFill>
                  <a:schemeClr val="bg1">
                    <a:lumMod val="75000"/>
                  </a:schemeClr>
                </a:solidFill>
                <a:latin typeface="Menlo" panose="020B0609030804020204" pitchFamily="49" charset="0"/>
              </a:rPr>
              <a:t>.x(d =&gt; x(</a:t>
            </a:r>
            <a:r>
              <a:rPr lang="en-IE" dirty="0" err="1">
                <a:solidFill>
                  <a:schemeClr val="bg1">
                    <a:lumMod val="75000"/>
                  </a:schemeClr>
                </a:solidFill>
                <a:latin typeface="Menlo" panose="020B0609030804020204" pitchFamily="49" charset="0"/>
              </a:rPr>
              <a:t>d.year</a:t>
            </a:r>
            <a:r>
              <a:rPr lang="en-IE" dirty="0">
                <a:solidFill>
                  <a:schemeClr val="bg1">
                    <a:lumMod val="75000"/>
                  </a:schemeClr>
                </a:solidFill>
                <a:latin typeface="Menlo" panose="020B0609030804020204" pitchFamily="49" charset="0"/>
              </a:rPr>
              <a:t>))</a:t>
            </a:r>
          </a:p>
          <a:p>
            <a:pPr lvl="1"/>
            <a:r>
              <a:rPr lang="en-IE" dirty="0">
                <a:solidFill>
                  <a:schemeClr val="bg1">
                    <a:lumMod val="75000"/>
                  </a:schemeClr>
                </a:solidFill>
                <a:latin typeface="Menlo" panose="020B0609030804020204" pitchFamily="49" charset="0"/>
              </a:rPr>
              <a:t>.y(d =&gt; y(</a:t>
            </a:r>
            <a:r>
              <a:rPr lang="en-IE" dirty="0" err="1">
                <a:solidFill>
                  <a:schemeClr val="bg1">
                    <a:lumMod val="75000"/>
                  </a:schemeClr>
                </a:solidFill>
                <a:latin typeface="Menlo" panose="020B0609030804020204" pitchFamily="49" charset="0"/>
              </a:rPr>
              <a:t>d.n</a:t>
            </a:r>
            <a:r>
              <a:rPr lang="en-IE" dirty="0">
                <a:solidFill>
                  <a:schemeClr val="bg1">
                    <a:lumMod val="75000"/>
                  </a:schemeClr>
                </a:solidFill>
                <a:latin typeface="Menlo" panose="020B0609030804020204" pitchFamily="49" charset="0"/>
              </a:rPr>
              <a:t>))</a:t>
            </a:r>
          </a:p>
          <a:p>
            <a:pPr lvl="1"/>
            <a:r>
              <a:rPr lang="en-IE" dirty="0">
                <a:solidFill>
                  <a:schemeClr val="bg1">
                    <a:lumMod val="75000"/>
                  </a:schemeClr>
                </a:solidFill>
                <a:latin typeface="Menlo" panose="020B0609030804020204" pitchFamily="49" charset="0"/>
              </a:rPr>
              <a:t>)</a:t>
            </a:r>
          </a:p>
          <a:p>
            <a:r>
              <a:rPr lang="en-IE" dirty="0">
                <a:solidFill>
                  <a:schemeClr val="bg1">
                    <a:lumMod val="75000"/>
                  </a:schemeClr>
                </a:solidFill>
                <a:latin typeface="Menlo" panose="020B0609030804020204" pitchFamily="49" charset="0"/>
              </a:rPr>
              <a:t>})</a:t>
            </a:r>
            <a:endParaRPr lang="en-IE" b="0" dirty="0">
              <a:solidFill>
                <a:schemeClr val="bg1">
                  <a:lumMod val="75000"/>
                </a:schemeClr>
              </a:solidFill>
              <a:effectLst/>
              <a:latin typeface="Menlo" panose="020B0609030804020204" pitchFamily="49" charset="0"/>
            </a:endParaRPr>
          </a:p>
        </p:txBody>
      </p:sp>
    </p:spTree>
    <p:extLst>
      <p:ext uri="{BB962C8B-B14F-4D97-AF65-F5344CB8AC3E}">
        <p14:creationId xmlns:p14="http://schemas.microsoft.com/office/powerpoint/2010/main" val="10483765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A122CD-F50F-BC47-B172-5492F5A4E7DD}"/>
              </a:ext>
            </a:extLst>
          </p:cNvPr>
          <p:cNvSpPr/>
          <p:nvPr/>
        </p:nvSpPr>
        <p:spPr>
          <a:xfrm>
            <a:off x="0" y="0"/>
            <a:ext cx="4054415" cy="6858000"/>
          </a:xfrm>
          <a:prstGeom prst="rect">
            <a:avLst/>
          </a:pr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 name="TextBox 4">
            <a:extLst>
              <a:ext uri="{FF2B5EF4-FFF2-40B4-BE49-F238E27FC236}">
                <a16:creationId xmlns:a16="http://schemas.microsoft.com/office/drawing/2014/main" id="{E6D1C967-E3AA-0447-8ACF-B09FB461E1D3}"/>
              </a:ext>
            </a:extLst>
          </p:cNvPr>
          <p:cNvSpPr txBox="1"/>
          <p:nvPr/>
        </p:nvSpPr>
        <p:spPr>
          <a:xfrm>
            <a:off x="715820" y="1028343"/>
            <a:ext cx="2622431" cy="5078313"/>
          </a:xfrm>
          <a:prstGeom prst="rect">
            <a:avLst/>
          </a:prstGeom>
          <a:noFill/>
        </p:spPr>
        <p:txBody>
          <a:bodyPr wrap="square" rtlCol="0">
            <a:spAutoFit/>
          </a:bodyPr>
          <a:lstStyle/>
          <a:p>
            <a:r>
              <a:rPr lang="en-IE" b="1" dirty="0" err="1">
                <a:solidFill>
                  <a:schemeClr val="bg1">
                    <a:lumMod val="75000"/>
                  </a:schemeClr>
                </a:solidFill>
              </a:rPr>
              <a:t>Bloque</a:t>
            </a:r>
            <a:r>
              <a:rPr lang="en-IE" b="1" dirty="0">
                <a:solidFill>
                  <a:schemeClr val="bg1">
                    <a:lumMod val="75000"/>
                  </a:schemeClr>
                </a:solidFill>
              </a:rPr>
              <a:t> 1:</a:t>
            </a:r>
          </a:p>
          <a:p>
            <a:pPr lvl="0"/>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Constantes</a:t>
            </a:r>
            <a:endParaRPr lang="en-IE" dirty="0">
              <a:solidFill>
                <a:schemeClr val="bg1">
                  <a:lumMod val="75000"/>
                </a:schemeClr>
              </a:solidFill>
            </a:endParaRPr>
          </a:p>
          <a:p>
            <a:r>
              <a:rPr lang="en-US" dirty="0" err="1">
                <a:solidFill>
                  <a:schemeClr val="bg1">
                    <a:lumMod val="75000"/>
                  </a:schemeClr>
                </a:solidFill>
              </a:rPr>
              <a:t>Declarar</a:t>
            </a:r>
            <a:r>
              <a:rPr lang="en-US" dirty="0">
                <a:solidFill>
                  <a:schemeClr val="bg1">
                    <a:lumMod val="75000"/>
                  </a:schemeClr>
                </a:solidFill>
              </a:rPr>
              <a:t> el </a:t>
            </a:r>
            <a:r>
              <a:rPr lang="en-US" dirty="0" err="1">
                <a:solidFill>
                  <a:schemeClr val="bg1">
                    <a:lumMod val="75000"/>
                  </a:schemeClr>
                </a:solidFill>
              </a:rPr>
              <a:t>svg</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escala</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ejes</a:t>
            </a:r>
            <a:endParaRPr lang="en-IE" dirty="0">
              <a:solidFill>
                <a:schemeClr val="bg1">
                  <a:lumMod val="75000"/>
                </a:schemeClr>
              </a:solidFill>
            </a:endParaRPr>
          </a:p>
          <a:p>
            <a:pPr lvl="0"/>
            <a:r>
              <a:rPr lang="en-US" dirty="0">
                <a:solidFill>
                  <a:schemeClr val="bg1">
                    <a:lumMod val="75000"/>
                  </a:schemeClr>
                </a:solidFill>
              </a:rPr>
              <a:t>Tooltip</a:t>
            </a:r>
            <a:endParaRPr lang="en-IE" dirty="0">
              <a:solidFill>
                <a:schemeClr val="bg1">
                  <a:lumMod val="75000"/>
                </a:schemeClr>
              </a:solidFill>
            </a:endParaRPr>
          </a:p>
          <a:p>
            <a:r>
              <a:rPr lang="en-US" dirty="0">
                <a:solidFill>
                  <a:schemeClr val="bg1">
                    <a:lumMod val="75000"/>
                  </a:schemeClr>
                </a:solidFill>
              </a:rPr>
              <a:t> </a:t>
            </a:r>
            <a:endParaRPr lang="en-IE" dirty="0">
              <a:solidFill>
                <a:schemeClr val="bg1">
                  <a:lumMod val="75000"/>
                </a:schemeClr>
              </a:solidFill>
            </a:endParaRPr>
          </a:p>
          <a:p>
            <a:r>
              <a:rPr lang="en-GB" b="1" dirty="0" err="1"/>
              <a:t>Bloque</a:t>
            </a:r>
            <a:r>
              <a:rPr lang="en-GB" b="1" dirty="0"/>
              <a:t> 2: data call</a:t>
            </a:r>
            <a:endParaRPr lang="en-IE" b="1" dirty="0"/>
          </a:p>
          <a:p>
            <a:pPr lvl="0"/>
            <a:r>
              <a:rPr lang="en-IE" dirty="0" err="1">
                <a:solidFill>
                  <a:schemeClr val="bg1">
                    <a:lumMod val="75000"/>
                  </a:schemeClr>
                </a:solidFill>
              </a:rPr>
              <a:t>Formato</a:t>
            </a:r>
            <a:r>
              <a:rPr lang="en-IE" dirty="0">
                <a:solidFill>
                  <a:schemeClr val="bg1">
                    <a:lumMod val="75000"/>
                  </a:schemeClr>
                </a:solidFill>
              </a:rPr>
              <a:t> de </a:t>
            </a:r>
            <a:r>
              <a:rPr lang="en-IE" dirty="0" err="1">
                <a:solidFill>
                  <a:schemeClr val="bg1">
                    <a:lumMod val="75000"/>
                  </a:schemeClr>
                </a:solidFill>
              </a:rPr>
              <a:t>datos</a:t>
            </a:r>
            <a:endParaRPr lang="en-IE" dirty="0">
              <a:solidFill>
                <a:schemeClr val="bg1">
                  <a:lumMod val="75000"/>
                </a:schemeClr>
              </a:solidFill>
            </a:endParaRPr>
          </a:p>
          <a:p>
            <a:pPr lvl="0"/>
            <a:r>
              <a:rPr lang="en-IE" dirty="0" err="1">
                <a:solidFill>
                  <a:schemeClr val="bg1">
                    <a:lumMod val="75000"/>
                  </a:schemeClr>
                </a:solidFill>
              </a:rPr>
              <a:t>Añadir</a:t>
            </a:r>
            <a:r>
              <a:rPr lang="en-IE" dirty="0">
                <a:solidFill>
                  <a:schemeClr val="bg1">
                    <a:lumMod val="75000"/>
                  </a:schemeClr>
                </a:solidFill>
              </a:rPr>
              <a:t> el </a:t>
            </a:r>
            <a:r>
              <a:rPr lang="en-IE" dirty="0" err="1">
                <a:solidFill>
                  <a:schemeClr val="bg1">
                    <a:lumMod val="75000"/>
                  </a:schemeClr>
                </a:solidFill>
              </a:rPr>
              <a:t>dominio</a:t>
            </a:r>
            <a:r>
              <a:rPr lang="en-IE" dirty="0">
                <a:solidFill>
                  <a:schemeClr val="bg1">
                    <a:lumMod val="75000"/>
                  </a:schemeClr>
                </a:solidFill>
              </a:rPr>
              <a:t> a la </a:t>
            </a:r>
            <a:r>
              <a:rPr lang="en-IE" dirty="0" err="1">
                <a:solidFill>
                  <a:schemeClr val="bg1">
                    <a:lumMod val="75000"/>
                  </a:schemeClr>
                </a:solidFill>
              </a:rPr>
              <a:t>escala</a:t>
            </a:r>
            <a:endParaRPr lang="en-IE" dirty="0">
              <a:solidFill>
                <a:schemeClr val="bg1">
                  <a:lumMod val="75000"/>
                </a:schemeClr>
              </a:solidFill>
            </a:endParaRPr>
          </a:p>
          <a:p>
            <a:pPr lvl="0"/>
            <a:r>
              <a:rPr lang="en-IE" dirty="0" err="1"/>
              <a:t>Llamar</a:t>
            </a:r>
            <a:r>
              <a:rPr lang="en-IE" dirty="0"/>
              <a:t> a los </a:t>
            </a:r>
            <a:r>
              <a:rPr lang="en-IE" dirty="0" err="1"/>
              <a:t>ejes</a:t>
            </a:r>
            <a:endParaRPr lang="en-IE" dirty="0"/>
          </a:p>
          <a:p>
            <a:pPr lvl="0"/>
            <a:r>
              <a:rPr lang="en-GB" dirty="0">
                <a:solidFill>
                  <a:schemeClr val="bg1">
                    <a:lumMod val="75000"/>
                  </a:schemeClr>
                </a:solidFill>
              </a:rPr>
              <a:t>Data binding </a:t>
            </a:r>
            <a:endParaRPr lang="en-IE" dirty="0">
              <a:solidFill>
                <a:schemeClr val="bg1">
                  <a:lumMod val="75000"/>
                </a:schemeClr>
              </a:solidFill>
            </a:endParaRPr>
          </a:p>
          <a:p>
            <a:pPr lvl="0"/>
            <a:r>
              <a:rPr lang="en-IE" dirty="0" err="1">
                <a:solidFill>
                  <a:schemeClr val="bg1">
                    <a:lumMod val="75000"/>
                  </a:schemeClr>
                </a:solidFill>
              </a:rPr>
              <a:t>Patrón</a:t>
            </a:r>
            <a:r>
              <a:rPr lang="en-IE" dirty="0">
                <a:solidFill>
                  <a:schemeClr val="bg1">
                    <a:lumMod val="75000"/>
                  </a:schemeClr>
                </a:solidFill>
              </a:rPr>
              <a:t> de </a:t>
            </a:r>
            <a:r>
              <a:rPr lang="en-IE" dirty="0" err="1">
                <a:solidFill>
                  <a:schemeClr val="bg1">
                    <a:lumMod val="75000"/>
                  </a:schemeClr>
                </a:solidFill>
              </a:rPr>
              <a:t>actualización</a:t>
            </a:r>
            <a:endParaRPr lang="en-IE" dirty="0">
              <a:solidFill>
                <a:schemeClr val="bg1">
                  <a:lumMod val="75000"/>
                </a:schemeClr>
              </a:solidFill>
            </a:endParaRPr>
          </a:p>
          <a:p>
            <a:r>
              <a:rPr lang="en-GB"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3:</a:t>
            </a:r>
            <a:endParaRPr lang="en-IE" b="1" dirty="0">
              <a:solidFill>
                <a:schemeClr val="bg1">
                  <a:lumMod val="75000"/>
                </a:schemeClr>
              </a:solidFill>
            </a:endParaRPr>
          </a:p>
          <a:p>
            <a:pPr lvl="0"/>
            <a:r>
              <a:rPr lang="en-IE" dirty="0" err="1">
                <a:solidFill>
                  <a:schemeClr val="bg1">
                    <a:lumMod val="75000"/>
                  </a:schemeClr>
                </a:solidFill>
              </a:rPr>
              <a:t>Definición</a:t>
            </a:r>
            <a:r>
              <a:rPr lang="en-IE" dirty="0">
                <a:solidFill>
                  <a:schemeClr val="bg1">
                    <a:lumMod val="75000"/>
                  </a:schemeClr>
                </a:solidFill>
              </a:rPr>
              <a:t> de </a:t>
            </a:r>
            <a:r>
              <a:rPr lang="en-IE" dirty="0" err="1">
                <a:solidFill>
                  <a:schemeClr val="bg1">
                    <a:lumMod val="75000"/>
                  </a:schemeClr>
                </a:solidFill>
              </a:rPr>
              <a:t>funciones</a:t>
            </a:r>
            <a:endParaRPr lang="en-IE" dirty="0">
              <a:solidFill>
                <a:schemeClr val="bg1">
                  <a:lumMod val="75000"/>
                </a:schemeClr>
              </a:solidFill>
            </a:endParaRPr>
          </a:p>
          <a:p>
            <a:endParaRPr lang="es-ES_tradnl" dirty="0"/>
          </a:p>
        </p:txBody>
      </p:sp>
      <p:sp>
        <p:nvSpPr>
          <p:cNvPr id="3" name="Rectangle 2">
            <a:extLst>
              <a:ext uri="{FF2B5EF4-FFF2-40B4-BE49-F238E27FC236}">
                <a16:creationId xmlns:a16="http://schemas.microsoft.com/office/drawing/2014/main" id="{EFB0EA9D-4755-474A-869F-8B1CCF44401B}"/>
              </a:ext>
            </a:extLst>
          </p:cNvPr>
          <p:cNvSpPr/>
          <p:nvPr/>
        </p:nvSpPr>
        <p:spPr>
          <a:xfrm>
            <a:off x="4770235" y="197346"/>
            <a:ext cx="7421765" cy="6463308"/>
          </a:xfrm>
          <a:prstGeom prst="rect">
            <a:avLst/>
          </a:prstGeom>
        </p:spPr>
        <p:txBody>
          <a:bodyPr wrap="square">
            <a:spAutoFit/>
          </a:bodyPr>
          <a:lstStyle/>
          <a:p>
            <a:r>
              <a:rPr lang="en-IE" dirty="0">
                <a:solidFill>
                  <a:schemeClr val="bg1">
                    <a:lumMod val="75000"/>
                  </a:schemeClr>
                </a:solidFill>
                <a:latin typeface="Menlo" panose="020B0609030804020204" pitchFamily="49" charset="0"/>
              </a:rPr>
              <a:t>d3.csv("</a:t>
            </a:r>
            <a:r>
              <a:rPr lang="en-IE" dirty="0" err="1">
                <a:solidFill>
                  <a:schemeClr val="bg1">
                    <a:lumMod val="75000"/>
                  </a:schemeClr>
                </a:solidFill>
                <a:latin typeface="Menlo" panose="020B0609030804020204" pitchFamily="49" charset="0"/>
              </a:rPr>
              <a:t>data.csv</a:t>
            </a:r>
            <a:r>
              <a:rPr lang="en-IE" dirty="0">
                <a:solidFill>
                  <a:schemeClr val="bg1">
                    <a:lumMod val="75000"/>
                  </a:schemeClr>
                </a:solidFill>
                <a:latin typeface="Menlo" panose="020B0609030804020204" pitchFamily="49" charset="0"/>
              </a:rPr>
              <a:t>").then(data =&gt; {</a:t>
            </a:r>
          </a:p>
          <a:p>
            <a:pPr lvl="1"/>
            <a:r>
              <a:rPr lang="en-IE" dirty="0" err="1">
                <a:solidFill>
                  <a:schemeClr val="bg1">
                    <a:lumMod val="75000"/>
                  </a:schemeClr>
                </a:solidFill>
                <a:latin typeface="Menlo" panose="020B0609030804020204" pitchFamily="49" charset="0"/>
              </a:rPr>
              <a:t>data.map</a:t>
            </a:r>
            <a:r>
              <a:rPr lang="en-IE" dirty="0">
                <a:solidFill>
                  <a:schemeClr val="bg1">
                    <a:lumMod val="75000"/>
                  </a:schemeClr>
                </a:solidFill>
                <a:latin typeface="Menlo" panose="020B0609030804020204" pitchFamily="49" charset="0"/>
              </a:rPr>
              <a:t>(d =&gt; {</a:t>
            </a:r>
          </a:p>
          <a:p>
            <a:pPr lvl="2"/>
            <a:r>
              <a:rPr lang="en-IE" dirty="0" err="1">
                <a:solidFill>
                  <a:schemeClr val="bg1">
                    <a:lumMod val="75000"/>
                  </a:schemeClr>
                </a:solidFill>
                <a:latin typeface="Menlo" panose="020B0609030804020204" pitchFamily="49" charset="0"/>
              </a:rPr>
              <a:t>d.year</a:t>
            </a:r>
            <a:r>
              <a:rPr lang="en-IE" dirty="0">
                <a:solidFill>
                  <a:schemeClr val="bg1">
                    <a:lumMod val="75000"/>
                  </a:schemeClr>
                </a:solidFill>
                <a:latin typeface="Menlo" panose="020B0609030804020204" pitchFamily="49" charset="0"/>
              </a:rPr>
              <a:t> = +</a:t>
            </a:r>
            <a:r>
              <a:rPr lang="en-IE" dirty="0" err="1">
                <a:solidFill>
                  <a:schemeClr val="bg1">
                    <a:lumMod val="75000"/>
                  </a:schemeClr>
                </a:solidFill>
                <a:latin typeface="Menlo" panose="020B0609030804020204" pitchFamily="49" charset="0"/>
              </a:rPr>
              <a:t>d.year</a:t>
            </a:r>
            <a:endParaRPr lang="en-IE" dirty="0">
              <a:solidFill>
                <a:schemeClr val="bg1">
                  <a:lumMod val="75000"/>
                </a:schemeClr>
              </a:solidFill>
              <a:latin typeface="Menlo" panose="020B0609030804020204" pitchFamily="49" charset="0"/>
            </a:endParaRPr>
          </a:p>
          <a:p>
            <a:pPr lvl="2"/>
            <a:r>
              <a:rPr lang="en-IE" dirty="0" err="1">
                <a:solidFill>
                  <a:schemeClr val="bg1">
                    <a:lumMod val="75000"/>
                  </a:schemeClr>
                </a:solidFill>
                <a:latin typeface="Menlo" panose="020B0609030804020204" pitchFamily="49" charset="0"/>
              </a:rPr>
              <a:t>d.prop</a:t>
            </a:r>
            <a:r>
              <a:rPr lang="en-IE" dirty="0">
                <a:solidFill>
                  <a:schemeClr val="bg1">
                    <a:lumMod val="75000"/>
                  </a:schemeClr>
                </a:solidFill>
                <a:latin typeface="Menlo" panose="020B0609030804020204" pitchFamily="49" charset="0"/>
              </a:rPr>
              <a:t> = +</a:t>
            </a:r>
            <a:r>
              <a:rPr lang="en-IE" dirty="0" err="1">
                <a:solidFill>
                  <a:schemeClr val="bg1">
                    <a:lumMod val="75000"/>
                  </a:schemeClr>
                </a:solidFill>
                <a:latin typeface="Menlo" panose="020B0609030804020204" pitchFamily="49" charset="0"/>
              </a:rPr>
              <a:t>d.prop</a:t>
            </a:r>
            <a:endParaRPr lang="en-IE" dirty="0">
              <a:solidFill>
                <a:schemeClr val="bg1">
                  <a:lumMod val="75000"/>
                </a:schemeClr>
              </a:solidFill>
              <a:latin typeface="Menlo" panose="020B0609030804020204" pitchFamily="49" charset="0"/>
            </a:endParaRPr>
          </a:p>
          <a:p>
            <a:pPr lvl="2"/>
            <a:r>
              <a:rPr lang="en-IE" dirty="0" err="1">
                <a:solidFill>
                  <a:schemeClr val="bg1">
                    <a:lumMod val="75000"/>
                  </a:schemeClr>
                </a:solidFill>
                <a:latin typeface="Menlo" panose="020B0609030804020204" pitchFamily="49" charset="0"/>
              </a:rPr>
              <a:t>d.n</a:t>
            </a:r>
            <a:r>
              <a:rPr lang="en-IE" dirty="0">
                <a:solidFill>
                  <a:schemeClr val="bg1">
                    <a:lumMod val="75000"/>
                  </a:schemeClr>
                </a:solidFill>
                <a:latin typeface="Menlo" panose="020B0609030804020204" pitchFamily="49" charset="0"/>
              </a:rPr>
              <a:t> = +</a:t>
            </a:r>
            <a:r>
              <a:rPr lang="en-IE" dirty="0" err="1">
                <a:solidFill>
                  <a:schemeClr val="bg1">
                    <a:lumMod val="75000"/>
                  </a:schemeClr>
                </a:solidFill>
                <a:latin typeface="Menlo" panose="020B0609030804020204" pitchFamily="49" charset="0"/>
              </a:rPr>
              <a:t>d.n</a:t>
            </a:r>
            <a:endParaRPr lang="en-IE" dirty="0">
              <a:solidFill>
                <a:schemeClr val="bg1">
                  <a:lumMod val="75000"/>
                </a:schemeClr>
              </a:solidFill>
              <a:latin typeface="Menlo" panose="020B0609030804020204" pitchFamily="49" charset="0"/>
            </a:endParaRPr>
          </a:p>
          <a:p>
            <a:r>
              <a:rPr lang="en-IE" dirty="0">
                <a:solidFill>
                  <a:schemeClr val="bg1">
                    <a:lumMod val="75000"/>
                  </a:schemeClr>
                </a:solidFill>
                <a:latin typeface="Menlo" panose="020B0609030804020204" pitchFamily="49" charset="0"/>
              </a:rPr>
              <a:t>    })</a:t>
            </a:r>
          </a:p>
          <a:p>
            <a:r>
              <a:rPr lang="en-IE" dirty="0">
                <a:solidFill>
                  <a:schemeClr val="bg1">
                    <a:lumMod val="75000"/>
                  </a:schemeClr>
                </a:solidFill>
                <a:latin typeface="Menlo" panose="020B0609030804020204" pitchFamily="49" charset="0"/>
              </a:rPr>
              <a:t>// scale domain:</a:t>
            </a:r>
          </a:p>
          <a:p>
            <a:r>
              <a:rPr lang="en-IE" dirty="0" err="1">
                <a:solidFill>
                  <a:schemeClr val="bg1">
                    <a:lumMod val="75000"/>
                  </a:schemeClr>
                </a:solidFill>
                <a:latin typeface="Menlo" panose="020B0609030804020204" pitchFamily="49" charset="0"/>
              </a:rPr>
              <a:t>x.domain</a:t>
            </a:r>
            <a:r>
              <a:rPr lang="en-IE" dirty="0">
                <a:solidFill>
                  <a:schemeClr val="bg1">
                    <a:lumMod val="75000"/>
                  </a:schemeClr>
                </a:solidFill>
                <a:latin typeface="Menlo" panose="020B0609030804020204" pitchFamily="49" charset="0"/>
              </a:rPr>
              <a:t>(d3.extent(</a:t>
            </a:r>
            <a:r>
              <a:rPr lang="en-IE" dirty="0" err="1">
                <a:solidFill>
                  <a:schemeClr val="bg1">
                    <a:lumMod val="75000"/>
                  </a:schemeClr>
                </a:solidFill>
                <a:latin typeface="Menlo" panose="020B0609030804020204" pitchFamily="49" charset="0"/>
              </a:rPr>
              <a:t>data.map</a:t>
            </a:r>
            <a:r>
              <a:rPr lang="en-IE" dirty="0">
                <a:solidFill>
                  <a:schemeClr val="bg1">
                    <a:lumMod val="75000"/>
                  </a:schemeClr>
                </a:solidFill>
                <a:latin typeface="Menlo" panose="020B0609030804020204" pitchFamily="49" charset="0"/>
              </a:rPr>
              <a:t>(d =&gt; </a:t>
            </a:r>
            <a:r>
              <a:rPr lang="en-IE" dirty="0" err="1">
                <a:solidFill>
                  <a:schemeClr val="bg1">
                    <a:lumMod val="75000"/>
                  </a:schemeClr>
                </a:solidFill>
                <a:latin typeface="Menlo" panose="020B0609030804020204" pitchFamily="49" charset="0"/>
              </a:rPr>
              <a:t>d.year</a:t>
            </a:r>
            <a:r>
              <a:rPr lang="en-IE" dirty="0">
                <a:solidFill>
                  <a:schemeClr val="bg1">
                    <a:lumMod val="75000"/>
                  </a:schemeClr>
                </a:solidFill>
                <a:latin typeface="Menlo" panose="020B0609030804020204" pitchFamily="49" charset="0"/>
              </a:rPr>
              <a:t>)))</a:t>
            </a:r>
          </a:p>
          <a:p>
            <a:r>
              <a:rPr lang="en-IE" dirty="0" err="1">
                <a:solidFill>
                  <a:schemeClr val="bg1">
                    <a:lumMod val="75000"/>
                  </a:schemeClr>
                </a:solidFill>
                <a:latin typeface="Menlo" panose="020B0609030804020204" pitchFamily="49" charset="0"/>
              </a:rPr>
              <a:t>y.domain</a:t>
            </a:r>
            <a:r>
              <a:rPr lang="en-IE" dirty="0">
                <a:solidFill>
                  <a:schemeClr val="bg1">
                    <a:lumMod val="75000"/>
                  </a:schemeClr>
                </a:solidFill>
                <a:latin typeface="Menlo" panose="020B0609030804020204" pitchFamily="49" charset="0"/>
              </a:rPr>
              <a:t>(d3.extent(</a:t>
            </a:r>
            <a:r>
              <a:rPr lang="en-IE" dirty="0" err="1">
                <a:solidFill>
                  <a:schemeClr val="bg1">
                    <a:lumMod val="75000"/>
                  </a:schemeClr>
                </a:solidFill>
                <a:latin typeface="Menlo" panose="020B0609030804020204" pitchFamily="49" charset="0"/>
              </a:rPr>
              <a:t>data.map</a:t>
            </a:r>
            <a:r>
              <a:rPr lang="en-IE" dirty="0">
                <a:solidFill>
                  <a:schemeClr val="bg1">
                    <a:lumMod val="75000"/>
                  </a:schemeClr>
                </a:solidFill>
                <a:latin typeface="Menlo" panose="020B0609030804020204" pitchFamily="49" charset="0"/>
              </a:rPr>
              <a:t>(d =&gt; </a:t>
            </a:r>
            <a:r>
              <a:rPr lang="en-IE" dirty="0" err="1">
                <a:solidFill>
                  <a:schemeClr val="bg1">
                    <a:lumMod val="75000"/>
                  </a:schemeClr>
                </a:solidFill>
                <a:latin typeface="Menlo" panose="020B0609030804020204" pitchFamily="49" charset="0"/>
              </a:rPr>
              <a:t>d.n</a:t>
            </a:r>
            <a:r>
              <a:rPr lang="en-IE" dirty="0">
                <a:solidFill>
                  <a:schemeClr val="bg1">
                    <a:lumMod val="75000"/>
                  </a:schemeClr>
                </a:solidFill>
                <a:latin typeface="Menlo" panose="020B0609030804020204" pitchFamily="49" charset="0"/>
              </a:rPr>
              <a:t>)))</a:t>
            </a:r>
          </a:p>
          <a:p>
            <a:br>
              <a:rPr lang="en-IE" dirty="0">
                <a:solidFill>
                  <a:srgbClr val="000000"/>
                </a:solidFill>
                <a:latin typeface="Menlo" panose="020B0609030804020204" pitchFamily="49" charset="0"/>
              </a:rPr>
            </a:br>
            <a:r>
              <a:rPr lang="en-IE" dirty="0">
                <a:solidFill>
                  <a:srgbClr val="008000"/>
                </a:solidFill>
                <a:latin typeface="Menlo" panose="020B0609030804020204" pitchFamily="49" charset="0"/>
              </a:rPr>
              <a:t>// call axes</a:t>
            </a:r>
            <a:endParaRPr lang="en-IE" dirty="0">
              <a:solidFill>
                <a:srgbClr val="000000"/>
              </a:solidFill>
              <a:latin typeface="Menlo" panose="020B0609030804020204" pitchFamily="49" charset="0"/>
            </a:endParaRPr>
          </a:p>
          <a:p>
            <a:r>
              <a:rPr lang="en-IE" dirty="0" err="1">
                <a:solidFill>
                  <a:srgbClr val="001080"/>
                </a:solidFill>
                <a:latin typeface="Menlo" panose="020B0609030804020204" pitchFamily="49" charset="0"/>
              </a:rPr>
              <a:t>xAxisGroup</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call</a:t>
            </a:r>
            <a:r>
              <a:rPr lang="en-IE" dirty="0">
                <a:solidFill>
                  <a:srgbClr val="000000"/>
                </a:solidFill>
                <a:latin typeface="Menlo" panose="020B0609030804020204" pitchFamily="49" charset="0"/>
              </a:rPr>
              <a:t>(</a:t>
            </a:r>
            <a:r>
              <a:rPr lang="en-IE" dirty="0" err="1">
                <a:solidFill>
                  <a:srgbClr val="001080"/>
                </a:solidFill>
                <a:latin typeface="Menlo" panose="020B0609030804020204" pitchFamily="49" charset="0"/>
              </a:rPr>
              <a:t>xAxis</a:t>
            </a:r>
            <a:r>
              <a:rPr lang="en-IE" dirty="0">
                <a:solidFill>
                  <a:srgbClr val="000000"/>
                </a:solidFill>
                <a:latin typeface="Menlo" panose="020B0609030804020204" pitchFamily="49" charset="0"/>
              </a:rPr>
              <a:t>)</a:t>
            </a:r>
          </a:p>
          <a:p>
            <a:r>
              <a:rPr lang="en-IE" dirty="0" err="1">
                <a:solidFill>
                  <a:srgbClr val="001080"/>
                </a:solidFill>
                <a:latin typeface="Menlo" panose="020B0609030804020204" pitchFamily="49" charset="0"/>
              </a:rPr>
              <a:t>yAxisGroup</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call</a:t>
            </a:r>
            <a:r>
              <a:rPr lang="en-IE" dirty="0">
                <a:solidFill>
                  <a:srgbClr val="000000"/>
                </a:solidFill>
                <a:latin typeface="Menlo" panose="020B0609030804020204" pitchFamily="49" charset="0"/>
              </a:rPr>
              <a:t>(</a:t>
            </a:r>
            <a:r>
              <a:rPr lang="en-IE" dirty="0" err="1">
                <a:solidFill>
                  <a:srgbClr val="001080"/>
                </a:solidFill>
                <a:latin typeface="Menlo" panose="020B0609030804020204" pitchFamily="49" charset="0"/>
              </a:rPr>
              <a:t>yAxis</a:t>
            </a:r>
            <a:r>
              <a:rPr lang="en-IE" dirty="0">
                <a:solidFill>
                  <a:srgbClr val="000000"/>
                </a:solidFill>
                <a:latin typeface="Menlo" panose="020B0609030804020204" pitchFamily="49" charset="0"/>
              </a:rPr>
              <a:t>)</a:t>
            </a:r>
          </a:p>
          <a:p>
            <a:r>
              <a:rPr lang="en-IE" dirty="0">
                <a:solidFill>
                  <a:srgbClr val="0000FF"/>
                </a:solidFill>
                <a:latin typeface="Menlo" panose="020B0609030804020204" pitchFamily="49" charset="0"/>
              </a:rPr>
              <a:t>let</a:t>
            </a:r>
            <a:r>
              <a:rPr lang="en-IE" dirty="0">
                <a:solidFill>
                  <a:srgbClr val="000000"/>
                </a:solidFill>
                <a:latin typeface="Menlo" panose="020B0609030804020204" pitchFamily="49" charset="0"/>
              </a:rPr>
              <a:t> </a:t>
            </a:r>
            <a:r>
              <a:rPr lang="en-IE" dirty="0">
                <a:solidFill>
                  <a:srgbClr val="001080"/>
                </a:solidFill>
                <a:latin typeface="Menlo" panose="020B0609030804020204" pitchFamily="49" charset="0"/>
              </a:rPr>
              <a:t>Helen</a:t>
            </a:r>
            <a:r>
              <a:rPr lang="en-IE" dirty="0">
                <a:solidFill>
                  <a:srgbClr val="000000"/>
                </a:solidFill>
                <a:latin typeface="Menlo" panose="020B0609030804020204" pitchFamily="49" charset="0"/>
              </a:rPr>
              <a:t> = </a:t>
            </a:r>
            <a:r>
              <a:rPr lang="en-IE" dirty="0" err="1">
                <a:solidFill>
                  <a:srgbClr val="001080"/>
                </a:solidFill>
                <a:latin typeface="Menlo" panose="020B0609030804020204" pitchFamily="49" charset="0"/>
              </a:rPr>
              <a:t>data</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filter</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d</a:t>
            </a:r>
            <a:r>
              <a:rPr lang="en-IE" dirty="0">
                <a:solidFill>
                  <a:srgbClr val="000000"/>
                </a:solidFill>
                <a:latin typeface="Menlo" panose="020B0609030804020204" pitchFamily="49" charset="0"/>
              </a:rPr>
              <a:t> </a:t>
            </a:r>
            <a:r>
              <a:rPr lang="en-IE" dirty="0">
                <a:solidFill>
                  <a:srgbClr val="0000FF"/>
                </a:solidFill>
                <a:latin typeface="Menlo" panose="020B0609030804020204" pitchFamily="49" charset="0"/>
              </a:rPr>
              <a:t>=&gt;</a:t>
            </a:r>
            <a:r>
              <a:rPr lang="en-IE" dirty="0">
                <a:solidFill>
                  <a:srgbClr val="000000"/>
                </a:solidFill>
                <a:latin typeface="Menlo" panose="020B0609030804020204" pitchFamily="49" charset="0"/>
              </a:rPr>
              <a:t> </a:t>
            </a:r>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name</a:t>
            </a:r>
            <a:r>
              <a:rPr lang="en-IE" dirty="0">
                <a:solidFill>
                  <a:srgbClr val="000000"/>
                </a:solidFill>
                <a:latin typeface="Menlo" panose="020B0609030804020204" pitchFamily="49" charset="0"/>
              </a:rPr>
              <a:t> == </a:t>
            </a:r>
            <a:r>
              <a:rPr lang="en-IE" dirty="0">
                <a:solidFill>
                  <a:srgbClr val="A31515"/>
                </a:solidFill>
                <a:latin typeface="Menlo" panose="020B0609030804020204" pitchFamily="49" charset="0"/>
              </a:rPr>
              <a:t>"Helen"</a:t>
            </a:r>
            <a:r>
              <a:rPr lang="en-IE" dirty="0">
                <a:solidFill>
                  <a:srgbClr val="000000"/>
                </a:solidFill>
                <a:latin typeface="Menlo" panose="020B0609030804020204" pitchFamily="49" charset="0"/>
              </a:rPr>
              <a:t>)</a:t>
            </a:r>
          </a:p>
          <a:p>
            <a:br>
              <a:rPr lang="en-IE" dirty="0">
                <a:solidFill>
                  <a:srgbClr val="000000"/>
                </a:solidFill>
                <a:latin typeface="Menlo" panose="020B0609030804020204" pitchFamily="49" charset="0"/>
              </a:rPr>
            </a:br>
            <a:r>
              <a:rPr lang="en-IE" dirty="0">
                <a:solidFill>
                  <a:schemeClr val="bg1">
                    <a:lumMod val="75000"/>
                  </a:schemeClr>
                </a:solidFill>
                <a:latin typeface="Menlo" panose="020B0609030804020204" pitchFamily="49" charset="0"/>
              </a:rPr>
              <a:t>// datum!</a:t>
            </a:r>
          </a:p>
          <a:p>
            <a:r>
              <a:rPr lang="en-IE" dirty="0" err="1">
                <a:solidFill>
                  <a:schemeClr val="bg1">
                    <a:lumMod val="75000"/>
                  </a:schemeClr>
                </a:solidFill>
                <a:latin typeface="Menlo" panose="020B0609030804020204" pitchFamily="49" charset="0"/>
              </a:rPr>
              <a:t>elementGroup.datum</a:t>
            </a:r>
            <a:r>
              <a:rPr lang="en-IE" dirty="0">
                <a:solidFill>
                  <a:schemeClr val="bg1">
                    <a:lumMod val="75000"/>
                  </a:schemeClr>
                </a:solidFill>
                <a:latin typeface="Menlo" panose="020B0609030804020204" pitchFamily="49" charset="0"/>
              </a:rPr>
              <a:t>(Helen).append('path')</a:t>
            </a:r>
          </a:p>
          <a:p>
            <a:pPr lvl="1"/>
            <a:r>
              <a:rPr lang="en-IE" dirty="0">
                <a:solidFill>
                  <a:schemeClr val="bg1">
                    <a:lumMod val="75000"/>
                  </a:schemeClr>
                </a:solidFill>
                <a:latin typeface="Menlo" panose="020B0609030804020204" pitchFamily="49" charset="0"/>
              </a:rPr>
              <a:t>.</a:t>
            </a:r>
            <a:r>
              <a:rPr lang="en-IE" dirty="0" err="1">
                <a:solidFill>
                  <a:schemeClr val="bg1">
                    <a:lumMod val="75000"/>
                  </a:schemeClr>
                </a:solidFill>
                <a:latin typeface="Menlo" panose="020B0609030804020204" pitchFamily="49" charset="0"/>
              </a:rPr>
              <a:t>attr</a:t>
            </a:r>
            <a:r>
              <a:rPr lang="en-IE" dirty="0">
                <a:solidFill>
                  <a:schemeClr val="bg1">
                    <a:lumMod val="75000"/>
                  </a:schemeClr>
                </a:solidFill>
                <a:latin typeface="Menlo" panose="020B0609030804020204" pitchFamily="49" charset="0"/>
              </a:rPr>
              <a:t>("id", "Helen")</a:t>
            </a:r>
          </a:p>
          <a:p>
            <a:pPr lvl="1"/>
            <a:r>
              <a:rPr lang="en-IE" dirty="0">
                <a:solidFill>
                  <a:schemeClr val="bg1">
                    <a:lumMod val="75000"/>
                  </a:schemeClr>
                </a:solidFill>
                <a:latin typeface="Menlo" panose="020B0609030804020204" pitchFamily="49" charset="0"/>
              </a:rPr>
              <a:t>.</a:t>
            </a:r>
            <a:r>
              <a:rPr lang="en-IE" dirty="0" err="1">
                <a:solidFill>
                  <a:schemeClr val="bg1">
                    <a:lumMod val="75000"/>
                  </a:schemeClr>
                </a:solidFill>
                <a:latin typeface="Menlo" panose="020B0609030804020204" pitchFamily="49" charset="0"/>
              </a:rPr>
              <a:t>attr</a:t>
            </a:r>
            <a:r>
              <a:rPr lang="en-IE" dirty="0">
                <a:solidFill>
                  <a:schemeClr val="bg1">
                    <a:lumMod val="75000"/>
                  </a:schemeClr>
                </a:solidFill>
                <a:latin typeface="Menlo" panose="020B0609030804020204" pitchFamily="49" charset="0"/>
              </a:rPr>
              <a:t>("d", d3.line()</a:t>
            </a:r>
          </a:p>
          <a:p>
            <a:pPr lvl="1"/>
            <a:r>
              <a:rPr lang="en-IE" dirty="0">
                <a:solidFill>
                  <a:schemeClr val="bg1">
                    <a:lumMod val="75000"/>
                  </a:schemeClr>
                </a:solidFill>
                <a:latin typeface="Menlo" panose="020B0609030804020204" pitchFamily="49" charset="0"/>
              </a:rPr>
              <a:t>.x(d =&gt; x(</a:t>
            </a:r>
            <a:r>
              <a:rPr lang="en-IE" dirty="0" err="1">
                <a:solidFill>
                  <a:schemeClr val="bg1">
                    <a:lumMod val="75000"/>
                  </a:schemeClr>
                </a:solidFill>
                <a:latin typeface="Menlo" panose="020B0609030804020204" pitchFamily="49" charset="0"/>
              </a:rPr>
              <a:t>d.year</a:t>
            </a:r>
            <a:r>
              <a:rPr lang="en-IE" dirty="0">
                <a:solidFill>
                  <a:schemeClr val="bg1">
                    <a:lumMod val="75000"/>
                  </a:schemeClr>
                </a:solidFill>
                <a:latin typeface="Menlo" panose="020B0609030804020204" pitchFamily="49" charset="0"/>
              </a:rPr>
              <a:t>))</a:t>
            </a:r>
          </a:p>
          <a:p>
            <a:pPr lvl="1"/>
            <a:r>
              <a:rPr lang="en-IE" dirty="0">
                <a:solidFill>
                  <a:schemeClr val="bg1">
                    <a:lumMod val="75000"/>
                  </a:schemeClr>
                </a:solidFill>
                <a:latin typeface="Menlo" panose="020B0609030804020204" pitchFamily="49" charset="0"/>
              </a:rPr>
              <a:t>.y(d =&gt; y(</a:t>
            </a:r>
            <a:r>
              <a:rPr lang="en-IE" dirty="0" err="1">
                <a:solidFill>
                  <a:schemeClr val="bg1">
                    <a:lumMod val="75000"/>
                  </a:schemeClr>
                </a:solidFill>
                <a:latin typeface="Menlo" panose="020B0609030804020204" pitchFamily="49" charset="0"/>
              </a:rPr>
              <a:t>d.n</a:t>
            </a:r>
            <a:r>
              <a:rPr lang="en-IE" dirty="0">
                <a:solidFill>
                  <a:schemeClr val="bg1">
                    <a:lumMod val="75000"/>
                  </a:schemeClr>
                </a:solidFill>
                <a:latin typeface="Menlo" panose="020B0609030804020204" pitchFamily="49" charset="0"/>
              </a:rPr>
              <a:t>))</a:t>
            </a:r>
          </a:p>
          <a:p>
            <a:pPr lvl="1"/>
            <a:r>
              <a:rPr lang="en-IE" dirty="0">
                <a:solidFill>
                  <a:schemeClr val="bg1">
                    <a:lumMod val="75000"/>
                  </a:schemeClr>
                </a:solidFill>
                <a:latin typeface="Menlo" panose="020B0609030804020204" pitchFamily="49" charset="0"/>
              </a:rPr>
              <a:t>)</a:t>
            </a:r>
          </a:p>
          <a:p>
            <a:r>
              <a:rPr lang="en-IE" dirty="0">
                <a:solidFill>
                  <a:schemeClr val="bg1">
                    <a:lumMod val="75000"/>
                  </a:schemeClr>
                </a:solidFill>
                <a:latin typeface="Menlo" panose="020B0609030804020204" pitchFamily="49" charset="0"/>
              </a:rPr>
              <a:t>})</a:t>
            </a:r>
            <a:endParaRPr lang="en-IE" b="0" dirty="0">
              <a:solidFill>
                <a:schemeClr val="bg1">
                  <a:lumMod val="75000"/>
                </a:schemeClr>
              </a:solidFill>
              <a:effectLst/>
              <a:latin typeface="Menlo" panose="020B0609030804020204" pitchFamily="49" charset="0"/>
            </a:endParaRPr>
          </a:p>
        </p:txBody>
      </p:sp>
    </p:spTree>
    <p:extLst>
      <p:ext uri="{BB962C8B-B14F-4D97-AF65-F5344CB8AC3E}">
        <p14:creationId xmlns:p14="http://schemas.microsoft.com/office/powerpoint/2010/main" val="271092552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A122CD-F50F-BC47-B172-5492F5A4E7DD}"/>
              </a:ext>
            </a:extLst>
          </p:cNvPr>
          <p:cNvSpPr/>
          <p:nvPr/>
        </p:nvSpPr>
        <p:spPr>
          <a:xfrm>
            <a:off x="0" y="0"/>
            <a:ext cx="4054415" cy="6858000"/>
          </a:xfrm>
          <a:prstGeom prst="rect">
            <a:avLst/>
          </a:pr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 name="TextBox 4">
            <a:extLst>
              <a:ext uri="{FF2B5EF4-FFF2-40B4-BE49-F238E27FC236}">
                <a16:creationId xmlns:a16="http://schemas.microsoft.com/office/drawing/2014/main" id="{E6D1C967-E3AA-0447-8ACF-B09FB461E1D3}"/>
              </a:ext>
            </a:extLst>
          </p:cNvPr>
          <p:cNvSpPr txBox="1"/>
          <p:nvPr/>
        </p:nvSpPr>
        <p:spPr>
          <a:xfrm>
            <a:off x="715820" y="1028343"/>
            <a:ext cx="2622431" cy="5078313"/>
          </a:xfrm>
          <a:prstGeom prst="rect">
            <a:avLst/>
          </a:prstGeom>
          <a:noFill/>
        </p:spPr>
        <p:txBody>
          <a:bodyPr wrap="square" rtlCol="0">
            <a:spAutoFit/>
          </a:bodyPr>
          <a:lstStyle/>
          <a:p>
            <a:r>
              <a:rPr lang="en-IE" b="1" dirty="0" err="1">
                <a:solidFill>
                  <a:schemeClr val="bg1">
                    <a:lumMod val="75000"/>
                  </a:schemeClr>
                </a:solidFill>
              </a:rPr>
              <a:t>Bloque</a:t>
            </a:r>
            <a:r>
              <a:rPr lang="en-IE" b="1" dirty="0">
                <a:solidFill>
                  <a:schemeClr val="bg1">
                    <a:lumMod val="75000"/>
                  </a:schemeClr>
                </a:solidFill>
              </a:rPr>
              <a:t> 1:</a:t>
            </a:r>
          </a:p>
          <a:p>
            <a:pPr lvl="0"/>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Constantes</a:t>
            </a:r>
            <a:endParaRPr lang="en-IE" dirty="0">
              <a:solidFill>
                <a:schemeClr val="bg1">
                  <a:lumMod val="75000"/>
                </a:schemeClr>
              </a:solidFill>
            </a:endParaRPr>
          </a:p>
          <a:p>
            <a:r>
              <a:rPr lang="en-US" dirty="0" err="1">
                <a:solidFill>
                  <a:schemeClr val="bg1">
                    <a:lumMod val="75000"/>
                  </a:schemeClr>
                </a:solidFill>
              </a:rPr>
              <a:t>Declarar</a:t>
            </a:r>
            <a:r>
              <a:rPr lang="en-US" dirty="0">
                <a:solidFill>
                  <a:schemeClr val="bg1">
                    <a:lumMod val="75000"/>
                  </a:schemeClr>
                </a:solidFill>
              </a:rPr>
              <a:t> el </a:t>
            </a:r>
            <a:r>
              <a:rPr lang="en-US" dirty="0" err="1">
                <a:solidFill>
                  <a:schemeClr val="bg1">
                    <a:lumMod val="75000"/>
                  </a:schemeClr>
                </a:solidFill>
              </a:rPr>
              <a:t>svg</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escala</a:t>
            </a:r>
            <a:endParaRPr lang="en-IE" dirty="0">
              <a:solidFill>
                <a:schemeClr val="bg1">
                  <a:lumMod val="75000"/>
                </a:schemeClr>
              </a:solidFill>
            </a:endParaRPr>
          </a:p>
          <a:p>
            <a:r>
              <a:rPr lang="en-IE" dirty="0" err="1">
                <a:solidFill>
                  <a:schemeClr val="bg1">
                    <a:lumMod val="75000"/>
                  </a:schemeClr>
                </a:solidFill>
              </a:rPr>
              <a:t>Definir</a:t>
            </a:r>
            <a:r>
              <a:rPr lang="en-IE" dirty="0">
                <a:solidFill>
                  <a:schemeClr val="bg1">
                    <a:lumMod val="75000"/>
                  </a:schemeClr>
                </a:solidFill>
              </a:rPr>
              <a:t> </a:t>
            </a:r>
            <a:r>
              <a:rPr lang="en-IE" dirty="0" err="1">
                <a:solidFill>
                  <a:schemeClr val="bg1">
                    <a:lumMod val="75000"/>
                  </a:schemeClr>
                </a:solidFill>
              </a:rPr>
              <a:t>ejes</a:t>
            </a:r>
            <a:endParaRPr lang="en-IE" dirty="0">
              <a:solidFill>
                <a:schemeClr val="bg1">
                  <a:lumMod val="75000"/>
                </a:schemeClr>
              </a:solidFill>
            </a:endParaRPr>
          </a:p>
          <a:p>
            <a:pPr lvl="0"/>
            <a:r>
              <a:rPr lang="en-US" dirty="0">
                <a:solidFill>
                  <a:schemeClr val="bg1">
                    <a:lumMod val="75000"/>
                  </a:schemeClr>
                </a:solidFill>
              </a:rPr>
              <a:t>Tooltip</a:t>
            </a:r>
            <a:endParaRPr lang="en-IE" dirty="0">
              <a:solidFill>
                <a:schemeClr val="bg1">
                  <a:lumMod val="75000"/>
                </a:schemeClr>
              </a:solidFill>
            </a:endParaRPr>
          </a:p>
          <a:p>
            <a:r>
              <a:rPr lang="en-US" dirty="0">
                <a:solidFill>
                  <a:schemeClr val="bg1">
                    <a:lumMod val="75000"/>
                  </a:schemeClr>
                </a:solidFill>
              </a:rPr>
              <a:t> </a:t>
            </a:r>
            <a:endParaRPr lang="en-IE" dirty="0">
              <a:solidFill>
                <a:schemeClr val="bg1">
                  <a:lumMod val="75000"/>
                </a:schemeClr>
              </a:solidFill>
            </a:endParaRPr>
          </a:p>
          <a:p>
            <a:r>
              <a:rPr lang="en-GB" b="1" dirty="0" err="1"/>
              <a:t>Bloque</a:t>
            </a:r>
            <a:r>
              <a:rPr lang="en-GB" b="1" dirty="0"/>
              <a:t> 2: data call</a:t>
            </a:r>
            <a:endParaRPr lang="en-IE" b="1" dirty="0"/>
          </a:p>
          <a:p>
            <a:pPr lvl="0"/>
            <a:r>
              <a:rPr lang="en-IE" dirty="0" err="1">
                <a:solidFill>
                  <a:schemeClr val="bg1">
                    <a:lumMod val="75000"/>
                  </a:schemeClr>
                </a:solidFill>
              </a:rPr>
              <a:t>Formato</a:t>
            </a:r>
            <a:r>
              <a:rPr lang="en-IE" dirty="0">
                <a:solidFill>
                  <a:schemeClr val="bg1">
                    <a:lumMod val="75000"/>
                  </a:schemeClr>
                </a:solidFill>
              </a:rPr>
              <a:t> de </a:t>
            </a:r>
            <a:r>
              <a:rPr lang="en-IE" dirty="0" err="1">
                <a:solidFill>
                  <a:schemeClr val="bg1">
                    <a:lumMod val="75000"/>
                  </a:schemeClr>
                </a:solidFill>
              </a:rPr>
              <a:t>datos</a:t>
            </a:r>
            <a:endParaRPr lang="en-IE" dirty="0">
              <a:solidFill>
                <a:schemeClr val="bg1">
                  <a:lumMod val="75000"/>
                </a:schemeClr>
              </a:solidFill>
            </a:endParaRPr>
          </a:p>
          <a:p>
            <a:pPr lvl="0"/>
            <a:r>
              <a:rPr lang="en-IE" dirty="0" err="1">
                <a:solidFill>
                  <a:schemeClr val="bg1">
                    <a:lumMod val="75000"/>
                  </a:schemeClr>
                </a:solidFill>
              </a:rPr>
              <a:t>Añadir</a:t>
            </a:r>
            <a:r>
              <a:rPr lang="en-IE" dirty="0">
                <a:solidFill>
                  <a:schemeClr val="bg1">
                    <a:lumMod val="75000"/>
                  </a:schemeClr>
                </a:solidFill>
              </a:rPr>
              <a:t> el </a:t>
            </a:r>
            <a:r>
              <a:rPr lang="en-IE" dirty="0" err="1">
                <a:solidFill>
                  <a:schemeClr val="bg1">
                    <a:lumMod val="75000"/>
                  </a:schemeClr>
                </a:solidFill>
              </a:rPr>
              <a:t>dominio</a:t>
            </a:r>
            <a:r>
              <a:rPr lang="en-IE" dirty="0">
                <a:solidFill>
                  <a:schemeClr val="bg1">
                    <a:lumMod val="75000"/>
                  </a:schemeClr>
                </a:solidFill>
              </a:rPr>
              <a:t> a la </a:t>
            </a:r>
            <a:r>
              <a:rPr lang="en-IE" dirty="0" err="1">
                <a:solidFill>
                  <a:schemeClr val="bg1">
                    <a:lumMod val="75000"/>
                  </a:schemeClr>
                </a:solidFill>
              </a:rPr>
              <a:t>escala</a:t>
            </a:r>
            <a:endParaRPr lang="en-IE" dirty="0">
              <a:solidFill>
                <a:schemeClr val="bg1">
                  <a:lumMod val="75000"/>
                </a:schemeClr>
              </a:solidFill>
            </a:endParaRPr>
          </a:p>
          <a:p>
            <a:pPr lvl="0"/>
            <a:r>
              <a:rPr lang="en-IE" dirty="0" err="1">
                <a:solidFill>
                  <a:schemeClr val="bg1">
                    <a:lumMod val="75000"/>
                  </a:schemeClr>
                </a:solidFill>
              </a:rPr>
              <a:t>Llamar</a:t>
            </a:r>
            <a:r>
              <a:rPr lang="en-IE" dirty="0">
                <a:solidFill>
                  <a:schemeClr val="bg1">
                    <a:lumMod val="75000"/>
                  </a:schemeClr>
                </a:solidFill>
              </a:rPr>
              <a:t> a los </a:t>
            </a:r>
            <a:r>
              <a:rPr lang="en-IE" dirty="0" err="1">
                <a:solidFill>
                  <a:schemeClr val="bg1">
                    <a:lumMod val="75000"/>
                  </a:schemeClr>
                </a:solidFill>
              </a:rPr>
              <a:t>ejes</a:t>
            </a:r>
            <a:endParaRPr lang="en-IE" dirty="0">
              <a:solidFill>
                <a:schemeClr val="bg1">
                  <a:lumMod val="75000"/>
                </a:schemeClr>
              </a:solidFill>
            </a:endParaRPr>
          </a:p>
          <a:p>
            <a:pPr lvl="0"/>
            <a:r>
              <a:rPr lang="en-GB" dirty="0"/>
              <a:t>Data binding </a:t>
            </a:r>
            <a:endParaRPr lang="en-IE" dirty="0"/>
          </a:p>
          <a:p>
            <a:pPr lvl="0"/>
            <a:r>
              <a:rPr lang="en-IE" dirty="0" err="1">
                <a:solidFill>
                  <a:schemeClr val="bg1">
                    <a:lumMod val="75000"/>
                  </a:schemeClr>
                </a:solidFill>
              </a:rPr>
              <a:t>Patrón</a:t>
            </a:r>
            <a:r>
              <a:rPr lang="en-IE" dirty="0">
                <a:solidFill>
                  <a:schemeClr val="bg1">
                    <a:lumMod val="75000"/>
                  </a:schemeClr>
                </a:solidFill>
              </a:rPr>
              <a:t> de </a:t>
            </a:r>
            <a:r>
              <a:rPr lang="en-IE" dirty="0" err="1">
                <a:solidFill>
                  <a:schemeClr val="bg1">
                    <a:lumMod val="75000"/>
                  </a:schemeClr>
                </a:solidFill>
              </a:rPr>
              <a:t>actualización</a:t>
            </a:r>
            <a:endParaRPr lang="en-IE" dirty="0">
              <a:solidFill>
                <a:schemeClr val="bg1">
                  <a:lumMod val="75000"/>
                </a:schemeClr>
              </a:solidFill>
            </a:endParaRPr>
          </a:p>
          <a:p>
            <a:r>
              <a:rPr lang="en-GB" dirty="0">
                <a:solidFill>
                  <a:schemeClr val="bg1">
                    <a:lumMod val="75000"/>
                  </a:schemeClr>
                </a:solidFill>
              </a:rPr>
              <a:t> </a:t>
            </a:r>
            <a:endParaRPr lang="en-IE" dirty="0">
              <a:solidFill>
                <a:schemeClr val="bg1">
                  <a:lumMod val="75000"/>
                </a:schemeClr>
              </a:solidFill>
            </a:endParaRPr>
          </a:p>
          <a:p>
            <a:r>
              <a:rPr lang="en-GB" b="1" dirty="0" err="1">
                <a:solidFill>
                  <a:schemeClr val="bg1">
                    <a:lumMod val="75000"/>
                  </a:schemeClr>
                </a:solidFill>
              </a:rPr>
              <a:t>Bloque</a:t>
            </a:r>
            <a:r>
              <a:rPr lang="en-GB" b="1" dirty="0">
                <a:solidFill>
                  <a:schemeClr val="bg1">
                    <a:lumMod val="75000"/>
                  </a:schemeClr>
                </a:solidFill>
              </a:rPr>
              <a:t> 3:</a:t>
            </a:r>
            <a:endParaRPr lang="en-IE" b="1" dirty="0">
              <a:solidFill>
                <a:schemeClr val="bg1">
                  <a:lumMod val="75000"/>
                </a:schemeClr>
              </a:solidFill>
            </a:endParaRPr>
          </a:p>
          <a:p>
            <a:pPr lvl="0"/>
            <a:r>
              <a:rPr lang="en-IE" dirty="0" err="1">
                <a:solidFill>
                  <a:schemeClr val="bg1">
                    <a:lumMod val="75000"/>
                  </a:schemeClr>
                </a:solidFill>
              </a:rPr>
              <a:t>Definición</a:t>
            </a:r>
            <a:r>
              <a:rPr lang="en-IE" dirty="0">
                <a:solidFill>
                  <a:schemeClr val="bg1">
                    <a:lumMod val="75000"/>
                  </a:schemeClr>
                </a:solidFill>
              </a:rPr>
              <a:t> de </a:t>
            </a:r>
            <a:r>
              <a:rPr lang="en-IE" dirty="0" err="1">
                <a:solidFill>
                  <a:schemeClr val="bg1">
                    <a:lumMod val="75000"/>
                  </a:schemeClr>
                </a:solidFill>
              </a:rPr>
              <a:t>funciones</a:t>
            </a:r>
            <a:endParaRPr lang="en-IE" dirty="0">
              <a:solidFill>
                <a:schemeClr val="bg1">
                  <a:lumMod val="75000"/>
                </a:schemeClr>
              </a:solidFill>
            </a:endParaRPr>
          </a:p>
          <a:p>
            <a:endParaRPr lang="es-ES_tradnl" dirty="0"/>
          </a:p>
        </p:txBody>
      </p:sp>
      <p:sp>
        <p:nvSpPr>
          <p:cNvPr id="3" name="Rectangle 2">
            <a:extLst>
              <a:ext uri="{FF2B5EF4-FFF2-40B4-BE49-F238E27FC236}">
                <a16:creationId xmlns:a16="http://schemas.microsoft.com/office/drawing/2014/main" id="{EFB0EA9D-4755-474A-869F-8B1CCF44401B}"/>
              </a:ext>
            </a:extLst>
          </p:cNvPr>
          <p:cNvSpPr/>
          <p:nvPr/>
        </p:nvSpPr>
        <p:spPr>
          <a:xfrm>
            <a:off x="4770235" y="197346"/>
            <a:ext cx="7421765" cy="6463308"/>
          </a:xfrm>
          <a:prstGeom prst="rect">
            <a:avLst/>
          </a:prstGeom>
        </p:spPr>
        <p:txBody>
          <a:bodyPr wrap="square">
            <a:spAutoFit/>
          </a:bodyPr>
          <a:lstStyle/>
          <a:p>
            <a:r>
              <a:rPr lang="en-IE" dirty="0">
                <a:solidFill>
                  <a:schemeClr val="bg1">
                    <a:lumMod val="75000"/>
                  </a:schemeClr>
                </a:solidFill>
                <a:latin typeface="Menlo" panose="020B0609030804020204" pitchFamily="49" charset="0"/>
              </a:rPr>
              <a:t>d3.csv("</a:t>
            </a:r>
            <a:r>
              <a:rPr lang="en-IE" dirty="0" err="1">
                <a:solidFill>
                  <a:schemeClr val="bg1">
                    <a:lumMod val="75000"/>
                  </a:schemeClr>
                </a:solidFill>
                <a:latin typeface="Menlo" panose="020B0609030804020204" pitchFamily="49" charset="0"/>
              </a:rPr>
              <a:t>data.csv</a:t>
            </a:r>
            <a:r>
              <a:rPr lang="en-IE" dirty="0">
                <a:solidFill>
                  <a:schemeClr val="bg1">
                    <a:lumMod val="75000"/>
                  </a:schemeClr>
                </a:solidFill>
                <a:latin typeface="Menlo" panose="020B0609030804020204" pitchFamily="49" charset="0"/>
              </a:rPr>
              <a:t>").then(data =&gt; {</a:t>
            </a:r>
          </a:p>
          <a:p>
            <a:pPr lvl="1"/>
            <a:r>
              <a:rPr lang="en-IE" dirty="0" err="1">
                <a:solidFill>
                  <a:schemeClr val="bg1">
                    <a:lumMod val="75000"/>
                  </a:schemeClr>
                </a:solidFill>
                <a:latin typeface="Menlo" panose="020B0609030804020204" pitchFamily="49" charset="0"/>
              </a:rPr>
              <a:t>data.map</a:t>
            </a:r>
            <a:r>
              <a:rPr lang="en-IE" dirty="0">
                <a:solidFill>
                  <a:schemeClr val="bg1">
                    <a:lumMod val="75000"/>
                  </a:schemeClr>
                </a:solidFill>
                <a:latin typeface="Menlo" panose="020B0609030804020204" pitchFamily="49" charset="0"/>
              </a:rPr>
              <a:t>(d =&gt; {</a:t>
            </a:r>
          </a:p>
          <a:p>
            <a:pPr lvl="2"/>
            <a:r>
              <a:rPr lang="en-IE" dirty="0" err="1">
                <a:solidFill>
                  <a:schemeClr val="bg1">
                    <a:lumMod val="75000"/>
                  </a:schemeClr>
                </a:solidFill>
                <a:latin typeface="Menlo" panose="020B0609030804020204" pitchFamily="49" charset="0"/>
              </a:rPr>
              <a:t>d.year</a:t>
            </a:r>
            <a:r>
              <a:rPr lang="en-IE" dirty="0">
                <a:solidFill>
                  <a:schemeClr val="bg1">
                    <a:lumMod val="75000"/>
                  </a:schemeClr>
                </a:solidFill>
                <a:latin typeface="Menlo" panose="020B0609030804020204" pitchFamily="49" charset="0"/>
              </a:rPr>
              <a:t> = +</a:t>
            </a:r>
            <a:r>
              <a:rPr lang="en-IE" dirty="0" err="1">
                <a:solidFill>
                  <a:schemeClr val="bg1">
                    <a:lumMod val="75000"/>
                  </a:schemeClr>
                </a:solidFill>
                <a:latin typeface="Menlo" panose="020B0609030804020204" pitchFamily="49" charset="0"/>
              </a:rPr>
              <a:t>d.year</a:t>
            </a:r>
            <a:endParaRPr lang="en-IE" dirty="0">
              <a:solidFill>
                <a:schemeClr val="bg1">
                  <a:lumMod val="75000"/>
                </a:schemeClr>
              </a:solidFill>
              <a:latin typeface="Menlo" panose="020B0609030804020204" pitchFamily="49" charset="0"/>
            </a:endParaRPr>
          </a:p>
          <a:p>
            <a:pPr lvl="2"/>
            <a:r>
              <a:rPr lang="en-IE" dirty="0" err="1">
                <a:solidFill>
                  <a:schemeClr val="bg1">
                    <a:lumMod val="75000"/>
                  </a:schemeClr>
                </a:solidFill>
                <a:latin typeface="Menlo" panose="020B0609030804020204" pitchFamily="49" charset="0"/>
              </a:rPr>
              <a:t>d.prop</a:t>
            </a:r>
            <a:r>
              <a:rPr lang="en-IE" dirty="0">
                <a:solidFill>
                  <a:schemeClr val="bg1">
                    <a:lumMod val="75000"/>
                  </a:schemeClr>
                </a:solidFill>
                <a:latin typeface="Menlo" panose="020B0609030804020204" pitchFamily="49" charset="0"/>
              </a:rPr>
              <a:t> = +</a:t>
            </a:r>
            <a:r>
              <a:rPr lang="en-IE" dirty="0" err="1">
                <a:solidFill>
                  <a:schemeClr val="bg1">
                    <a:lumMod val="75000"/>
                  </a:schemeClr>
                </a:solidFill>
                <a:latin typeface="Menlo" panose="020B0609030804020204" pitchFamily="49" charset="0"/>
              </a:rPr>
              <a:t>d.prop</a:t>
            </a:r>
            <a:endParaRPr lang="en-IE" dirty="0">
              <a:solidFill>
                <a:schemeClr val="bg1">
                  <a:lumMod val="75000"/>
                </a:schemeClr>
              </a:solidFill>
              <a:latin typeface="Menlo" panose="020B0609030804020204" pitchFamily="49" charset="0"/>
            </a:endParaRPr>
          </a:p>
          <a:p>
            <a:pPr lvl="2"/>
            <a:r>
              <a:rPr lang="en-IE" dirty="0" err="1">
                <a:solidFill>
                  <a:schemeClr val="bg1">
                    <a:lumMod val="75000"/>
                  </a:schemeClr>
                </a:solidFill>
                <a:latin typeface="Menlo" panose="020B0609030804020204" pitchFamily="49" charset="0"/>
              </a:rPr>
              <a:t>d.n</a:t>
            </a:r>
            <a:r>
              <a:rPr lang="en-IE" dirty="0">
                <a:solidFill>
                  <a:schemeClr val="bg1">
                    <a:lumMod val="75000"/>
                  </a:schemeClr>
                </a:solidFill>
                <a:latin typeface="Menlo" panose="020B0609030804020204" pitchFamily="49" charset="0"/>
              </a:rPr>
              <a:t> = +</a:t>
            </a:r>
            <a:r>
              <a:rPr lang="en-IE" dirty="0" err="1">
                <a:solidFill>
                  <a:schemeClr val="bg1">
                    <a:lumMod val="75000"/>
                  </a:schemeClr>
                </a:solidFill>
                <a:latin typeface="Menlo" panose="020B0609030804020204" pitchFamily="49" charset="0"/>
              </a:rPr>
              <a:t>d.n</a:t>
            </a:r>
            <a:endParaRPr lang="en-IE" dirty="0">
              <a:solidFill>
                <a:schemeClr val="bg1">
                  <a:lumMod val="75000"/>
                </a:schemeClr>
              </a:solidFill>
              <a:latin typeface="Menlo" panose="020B0609030804020204" pitchFamily="49" charset="0"/>
            </a:endParaRPr>
          </a:p>
          <a:p>
            <a:r>
              <a:rPr lang="en-IE" dirty="0">
                <a:solidFill>
                  <a:schemeClr val="bg1">
                    <a:lumMod val="75000"/>
                  </a:schemeClr>
                </a:solidFill>
                <a:latin typeface="Menlo" panose="020B0609030804020204" pitchFamily="49" charset="0"/>
              </a:rPr>
              <a:t>    })</a:t>
            </a:r>
          </a:p>
          <a:p>
            <a:r>
              <a:rPr lang="en-IE" dirty="0">
                <a:solidFill>
                  <a:schemeClr val="bg1">
                    <a:lumMod val="75000"/>
                  </a:schemeClr>
                </a:solidFill>
                <a:latin typeface="Menlo" panose="020B0609030804020204" pitchFamily="49" charset="0"/>
              </a:rPr>
              <a:t>// scale domain:</a:t>
            </a:r>
          </a:p>
          <a:p>
            <a:r>
              <a:rPr lang="en-IE" dirty="0" err="1">
                <a:solidFill>
                  <a:schemeClr val="bg1">
                    <a:lumMod val="75000"/>
                  </a:schemeClr>
                </a:solidFill>
                <a:latin typeface="Menlo" panose="020B0609030804020204" pitchFamily="49" charset="0"/>
              </a:rPr>
              <a:t>x.domain</a:t>
            </a:r>
            <a:r>
              <a:rPr lang="en-IE" dirty="0">
                <a:solidFill>
                  <a:schemeClr val="bg1">
                    <a:lumMod val="75000"/>
                  </a:schemeClr>
                </a:solidFill>
                <a:latin typeface="Menlo" panose="020B0609030804020204" pitchFamily="49" charset="0"/>
              </a:rPr>
              <a:t>(d3.extent(</a:t>
            </a:r>
            <a:r>
              <a:rPr lang="en-IE" dirty="0" err="1">
                <a:solidFill>
                  <a:schemeClr val="bg1">
                    <a:lumMod val="75000"/>
                  </a:schemeClr>
                </a:solidFill>
                <a:latin typeface="Menlo" panose="020B0609030804020204" pitchFamily="49" charset="0"/>
              </a:rPr>
              <a:t>data.map</a:t>
            </a:r>
            <a:r>
              <a:rPr lang="en-IE" dirty="0">
                <a:solidFill>
                  <a:schemeClr val="bg1">
                    <a:lumMod val="75000"/>
                  </a:schemeClr>
                </a:solidFill>
                <a:latin typeface="Menlo" panose="020B0609030804020204" pitchFamily="49" charset="0"/>
              </a:rPr>
              <a:t>(d =&gt; </a:t>
            </a:r>
            <a:r>
              <a:rPr lang="en-IE" dirty="0" err="1">
                <a:solidFill>
                  <a:schemeClr val="bg1">
                    <a:lumMod val="75000"/>
                  </a:schemeClr>
                </a:solidFill>
                <a:latin typeface="Menlo" panose="020B0609030804020204" pitchFamily="49" charset="0"/>
              </a:rPr>
              <a:t>d.year</a:t>
            </a:r>
            <a:r>
              <a:rPr lang="en-IE" dirty="0">
                <a:solidFill>
                  <a:schemeClr val="bg1">
                    <a:lumMod val="75000"/>
                  </a:schemeClr>
                </a:solidFill>
                <a:latin typeface="Menlo" panose="020B0609030804020204" pitchFamily="49" charset="0"/>
              </a:rPr>
              <a:t>)))</a:t>
            </a:r>
          </a:p>
          <a:p>
            <a:r>
              <a:rPr lang="en-IE" dirty="0" err="1">
                <a:solidFill>
                  <a:schemeClr val="bg1">
                    <a:lumMod val="75000"/>
                  </a:schemeClr>
                </a:solidFill>
                <a:latin typeface="Menlo" panose="020B0609030804020204" pitchFamily="49" charset="0"/>
              </a:rPr>
              <a:t>y.domain</a:t>
            </a:r>
            <a:r>
              <a:rPr lang="en-IE" dirty="0">
                <a:solidFill>
                  <a:schemeClr val="bg1">
                    <a:lumMod val="75000"/>
                  </a:schemeClr>
                </a:solidFill>
                <a:latin typeface="Menlo" panose="020B0609030804020204" pitchFamily="49" charset="0"/>
              </a:rPr>
              <a:t>(d3.extent(</a:t>
            </a:r>
            <a:r>
              <a:rPr lang="en-IE" dirty="0" err="1">
                <a:solidFill>
                  <a:schemeClr val="bg1">
                    <a:lumMod val="75000"/>
                  </a:schemeClr>
                </a:solidFill>
                <a:latin typeface="Menlo" panose="020B0609030804020204" pitchFamily="49" charset="0"/>
              </a:rPr>
              <a:t>data.map</a:t>
            </a:r>
            <a:r>
              <a:rPr lang="en-IE" dirty="0">
                <a:solidFill>
                  <a:schemeClr val="bg1">
                    <a:lumMod val="75000"/>
                  </a:schemeClr>
                </a:solidFill>
                <a:latin typeface="Menlo" panose="020B0609030804020204" pitchFamily="49" charset="0"/>
              </a:rPr>
              <a:t>(d =&gt; </a:t>
            </a:r>
            <a:r>
              <a:rPr lang="en-IE" dirty="0" err="1">
                <a:solidFill>
                  <a:schemeClr val="bg1">
                    <a:lumMod val="75000"/>
                  </a:schemeClr>
                </a:solidFill>
                <a:latin typeface="Menlo" panose="020B0609030804020204" pitchFamily="49" charset="0"/>
              </a:rPr>
              <a:t>d.n</a:t>
            </a:r>
            <a:r>
              <a:rPr lang="en-IE" dirty="0">
                <a:solidFill>
                  <a:schemeClr val="bg1">
                    <a:lumMod val="75000"/>
                  </a:schemeClr>
                </a:solidFill>
                <a:latin typeface="Menlo" panose="020B0609030804020204" pitchFamily="49" charset="0"/>
              </a:rPr>
              <a:t>)))</a:t>
            </a:r>
          </a:p>
          <a:p>
            <a:br>
              <a:rPr lang="en-IE" dirty="0">
                <a:solidFill>
                  <a:schemeClr val="bg1">
                    <a:lumMod val="75000"/>
                  </a:schemeClr>
                </a:solidFill>
                <a:latin typeface="Menlo" panose="020B0609030804020204" pitchFamily="49" charset="0"/>
              </a:rPr>
            </a:br>
            <a:r>
              <a:rPr lang="en-IE" dirty="0">
                <a:solidFill>
                  <a:schemeClr val="bg1">
                    <a:lumMod val="75000"/>
                  </a:schemeClr>
                </a:solidFill>
                <a:latin typeface="Menlo" panose="020B0609030804020204" pitchFamily="49" charset="0"/>
              </a:rPr>
              <a:t>// call axes</a:t>
            </a:r>
          </a:p>
          <a:p>
            <a:r>
              <a:rPr lang="en-IE" dirty="0" err="1">
                <a:solidFill>
                  <a:schemeClr val="bg1">
                    <a:lumMod val="75000"/>
                  </a:schemeClr>
                </a:solidFill>
                <a:latin typeface="Menlo" panose="020B0609030804020204" pitchFamily="49" charset="0"/>
              </a:rPr>
              <a:t>xAxisGroup.call</a:t>
            </a:r>
            <a:r>
              <a:rPr lang="en-IE" dirty="0">
                <a:solidFill>
                  <a:schemeClr val="bg1">
                    <a:lumMod val="75000"/>
                  </a:schemeClr>
                </a:solidFill>
                <a:latin typeface="Menlo" panose="020B0609030804020204" pitchFamily="49" charset="0"/>
              </a:rPr>
              <a:t>(</a:t>
            </a:r>
            <a:r>
              <a:rPr lang="en-IE" dirty="0" err="1">
                <a:solidFill>
                  <a:schemeClr val="bg1">
                    <a:lumMod val="75000"/>
                  </a:schemeClr>
                </a:solidFill>
                <a:latin typeface="Menlo" panose="020B0609030804020204" pitchFamily="49" charset="0"/>
              </a:rPr>
              <a:t>xAxis</a:t>
            </a:r>
            <a:r>
              <a:rPr lang="en-IE" dirty="0">
                <a:solidFill>
                  <a:schemeClr val="bg1">
                    <a:lumMod val="75000"/>
                  </a:schemeClr>
                </a:solidFill>
                <a:latin typeface="Menlo" panose="020B0609030804020204" pitchFamily="49" charset="0"/>
              </a:rPr>
              <a:t>)</a:t>
            </a:r>
          </a:p>
          <a:p>
            <a:r>
              <a:rPr lang="en-IE" dirty="0" err="1">
                <a:solidFill>
                  <a:schemeClr val="bg1">
                    <a:lumMod val="75000"/>
                  </a:schemeClr>
                </a:solidFill>
                <a:latin typeface="Menlo" panose="020B0609030804020204" pitchFamily="49" charset="0"/>
              </a:rPr>
              <a:t>yAxisGroup.call</a:t>
            </a:r>
            <a:r>
              <a:rPr lang="en-IE" dirty="0">
                <a:solidFill>
                  <a:schemeClr val="bg1">
                    <a:lumMod val="75000"/>
                  </a:schemeClr>
                </a:solidFill>
                <a:latin typeface="Menlo" panose="020B0609030804020204" pitchFamily="49" charset="0"/>
              </a:rPr>
              <a:t>(</a:t>
            </a:r>
            <a:r>
              <a:rPr lang="en-IE" dirty="0" err="1">
                <a:solidFill>
                  <a:schemeClr val="bg1">
                    <a:lumMod val="75000"/>
                  </a:schemeClr>
                </a:solidFill>
                <a:latin typeface="Menlo" panose="020B0609030804020204" pitchFamily="49" charset="0"/>
              </a:rPr>
              <a:t>yAxis</a:t>
            </a:r>
            <a:r>
              <a:rPr lang="en-IE" dirty="0">
                <a:solidFill>
                  <a:schemeClr val="bg1">
                    <a:lumMod val="75000"/>
                  </a:schemeClr>
                </a:solidFill>
                <a:latin typeface="Menlo" panose="020B0609030804020204" pitchFamily="49" charset="0"/>
              </a:rPr>
              <a:t>)</a:t>
            </a:r>
          </a:p>
          <a:p>
            <a:r>
              <a:rPr lang="en-IE" dirty="0">
                <a:solidFill>
                  <a:schemeClr val="bg1">
                    <a:lumMod val="75000"/>
                  </a:schemeClr>
                </a:solidFill>
                <a:latin typeface="Menlo" panose="020B0609030804020204" pitchFamily="49" charset="0"/>
              </a:rPr>
              <a:t>let Helen = </a:t>
            </a:r>
            <a:r>
              <a:rPr lang="en-IE" dirty="0" err="1">
                <a:solidFill>
                  <a:schemeClr val="bg1">
                    <a:lumMod val="75000"/>
                  </a:schemeClr>
                </a:solidFill>
                <a:latin typeface="Menlo" panose="020B0609030804020204" pitchFamily="49" charset="0"/>
              </a:rPr>
              <a:t>data.filter</a:t>
            </a:r>
            <a:r>
              <a:rPr lang="en-IE" dirty="0">
                <a:solidFill>
                  <a:schemeClr val="bg1">
                    <a:lumMod val="75000"/>
                  </a:schemeClr>
                </a:solidFill>
                <a:latin typeface="Menlo" panose="020B0609030804020204" pitchFamily="49" charset="0"/>
              </a:rPr>
              <a:t>(d =&gt; </a:t>
            </a:r>
            <a:r>
              <a:rPr lang="en-IE" dirty="0" err="1">
                <a:solidFill>
                  <a:schemeClr val="bg1">
                    <a:lumMod val="75000"/>
                  </a:schemeClr>
                </a:solidFill>
                <a:latin typeface="Menlo" panose="020B0609030804020204" pitchFamily="49" charset="0"/>
              </a:rPr>
              <a:t>d.name</a:t>
            </a:r>
            <a:r>
              <a:rPr lang="en-IE" dirty="0">
                <a:solidFill>
                  <a:schemeClr val="bg1">
                    <a:lumMod val="75000"/>
                  </a:schemeClr>
                </a:solidFill>
                <a:latin typeface="Menlo" panose="020B0609030804020204" pitchFamily="49" charset="0"/>
              </a:rPr>
              <a:t> == "Helen")</a:t>
            </a:r>
          </a:p>
          <a:p>
            <a:br>
              <a:rPr lang="en-IE" dirty="0">
                <a:solidFill>
                  <a:srgbClr val="000000"/>
                </a:solidFill>
                <a:latin typeface="Menlo" panose="020B0609030804020204" pitchFamily="49" charset="0"/>
              </a:rPr>
            </a:br>
            <a:r>
              <a:rPr lang="en-IE" dirty="0">
                <a:solidFill>
                  <a:srgbClr val="008000"/>
                </a:solidFill>
                <a:latin typeface="Menlo" panose="020B0609030804020204" pitchFamily="49" charset="0"/>
              </a:rPr>
              <a:t>// datum!</a:t>
            </a:r>
            <a:endParaRPr lang="en-IE" dirty="0">
              <a:solidFill>
                <a:srgbClr val="000000"/>
              </a:solidFill>
              <a:latin typeface="Menlo" panose="020B0609030804020204" pitchFamily="49" charset="0"/>
            </a:endParaRPr>
          </a:p>
          <a:p>
            <a:r>
              <a:rPr lang="en-IE" dirty="0" err="1">
                <a:solidFill>
                  <a:srgbClr val="001080"/>
                </a:solidFill>
                <a:latin typeface="Menlo" panose="020B0609030804020204" pitchFamily="49" charset="0"/>
              </a:rPr>
              <a:t>elementGroup</a:t>
            </a:r>
            <a:r>
              <a:rPr lang="en-IE" dirty="0" err="1">
                <a:solidFill>
                  <a:srgbClr val="000000"/>
                </a:solidFill>
                <a:latin typeface="Menlo" panose="020B0609030804020204" pitchFamily="49" charset="0"/>
              </a:rPr>
              <a:t>.</a:t>
            </a:r>
            <a:r>
              <a:rPr lang="en-IE" dirty="0" err="1">
                <a:solidFill>
                  <a:srgbClr val="795E26"/>
                </a:solidFill>
                <a:latin typeface="Menlo" panose="020B0609030804020204" pitchFamily="49" charset="0"/>
              </a:rPr>
              <a:t>datum</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Helen</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append</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'path'</a:t>
            </a:r>
            <a:r>
              <a:rPr lang="en-IE" dirty="0">
                <a:solidFill>
                  <a:srgbClr val="000000"/>
                </a:solidFill>
                <a:latin typeface="Menlo" panose="020B0609030804020204" pitchFamily="49" charset="0"/>
              </a:rPr>
              <a:t>)</a:t>
            </a:r>
          </a:p>
          <a:p>
            <a:pPr lvl="1"/>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"id"</a:t>
            </a:r>
            <a:r>
              <a:rPr lang="en-IE" dirty="0">
                <a:solidFill>
                  <a:srgbClr val="000000"/>
                </a:solidFill>
                <a:latin typeface="Menlo" panose="020B0609030804020204" pitchFamily="49" charset="0"/>
              </a:rPr>
              <a:t>, </a:t>
            </a:r>
            <a:r>
              <a:rPr lang="en-IE" dirty="0">
                <a:solidFill>
                  <a:srgbClr val="A31515"/>
                </a:solidFill>
                <a:latin typeface="Menlo" panose="020B0609030804020204" pitchFamily="49" charset="0"/>
              </a:rPr>
              <a:t>"Helen"</a:t>
            </a:r>
            <a:r>
              <a:rPr lang="en-IE" dirty="0">
                <a:solidFill>
                  <a:srgbClr val="000000"/>
                </a:solidFill>
                <a:latin typeface="Menlo" panose="020B0609030804020204" pitchFamily="49" charset="0"/>
              </a:rPr>
              <a:t>)</a:t>
            </a:r>
          </a:p>
          <a:p>
            <a:pPr lvl="1"/>
            <a:r>
              <a:rPr lang="en-IE" dirty="0">
                <a:solidFill>
                  <a:srgbClr val="000000"/>
                </a:solidFill>
                <a:latin typeface="Menlo" panose="020B0609030804020204" pitchFamily="49" charset="0"/>
              </a:rPr>
              <a:t>.</a:t>
            </a:r>
            <a:r>
              <a:rPr lang="en-IE" dirty="0" err="1">
                <a:solidFill>
                  <a:srgbClr val="795E26"/>
                </a:solidFill>
                <a:latin typeface="Menlo" panose="020B0609030804020204" pitchFamily="49" charset="0"/>
              </a:rPr>
              <a:t>attr</a:t>
            </a:r>
            <a:r>
              <a:rPr lang="en-IE" dirty="0">
                <a:solidFill>
                  <a:srgbClr val="000000"/>
                </a:solidFill>
                <a:latin typeface="Menlo" panose="020B0609030804020204" pitchFamily="49" charset="0"/>
              </a:rPr>
              <a:t>(</a:t>
            </a:r>
            <a:r>
              <a:rPr lang="en-IE" dirty="0">
                <a:solidFill>
                  <a:srgbClr val="A31515"/>
                </a:solidFill>
                <a:latin typeface="Menlo" panose="020B0609030804020204" pitchFamily="49" charset="0"/>
              </a:rPr>
              <a:t>"d"</a:t>
            </a:r>
            <a:r>
              <a:rPr lang="en-IE" dirty="0">
                <a:solidFill>
                  <a:srgbClr val="000000"/>
                </a:solidFill>
                <a:latin typeface="Menlo" panose="020B0609030804020204" pitchFamily="49" charset="0"/>
              </a:rPr>
              <a:t>, </a:t>
            </a:r>
            <a:r>
              <a:rPr lang="en-IE" dirty="0">
                <a:solidFill>
                  <a:srgbClr val="001080"/>
                </a:solidFill>
                <a:latin typeface="Menlo" panose="020B0609030804020204" pitchFamily="49" charset="0"/>
              </a:rPr>
              <a:t>d3</a:t>
            </a:r>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line</a:t>
            </a:r>
            <a:r>
              <a:rPr lang="en-IE" dirty="0">
                <a:solidFill>
                  <a:srgbClr val="000000"/>
                </a:solidFill>
                <a:latin typeface="Menlo" panose="020B0609030804020204" pitchFamily="49" charset="0"/>
              </a:rPr>
              <a:t>()</a:t>
            </a:r>
          </a:p>
          <a:p>
            <a:pPr lvl="1"/>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x</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d</a:t>
            </a:r>
            <a:r>
              <a:rPr lang="en-IE" dirty="0">
                <a:solidFill>
                  <a:srgbClr val="000000"/>
                </a:solidFill>
                <a:latin typeface="Menlo" panose="020B0609030804020204" pitchFamily="49" charset="0"/>
              </a:rPr>
              <a:t> </a:t>
            </a:r>
            <a:r>
              <a:rPr lang="en-IE" dirty="0">
                <a:solidFill>
                  <a:srgbClr val="0000FF"/>
                </a:solidFill>
                <a:latin typeface="Menlo" panose="020B0609030804020204" pitchFamily="49" charset="0"/>
              </a:rPr>
              <a:t>=&gt;</a:t>
            </a:r>
            <a:r>
              <a:rPr lang="en-IE" dirty="0">
                <a:solidFill>
                  <a:srgbClr val="000000"/>
                </a:solidFill>
                <a:latin typeface="Menlo" panose="020B0609030804020204" pitchFamily="49" charset="0"/>
              </a:rPr>
              <a:t> </a:t>
            </a:r>
            <a:r>
              <a:rPr lang="en-IE" dirty="0">
                <a:solidFill>
                  <a:srgbClr val="795E26"/>
                </a:solidFill>
                <a:latin typeface="Menlo" panose="020B0609030804020204" pitchFamily="49" charset="0"/>
              </a:rPr>
              <a:t>x</a:t>
            </a:r>
            <a:r>
              <a:rPr lang="en-IE" dirty="0">
                <a:solidFill>
                  <a:srgbClr val="000000"/>
                </a:solidFill>
                <a:latin typeface="Menlo" panose="020B0609030804020204" pitchFamily="49" charset="0"/>
              </a:rPr>
              <a:t>(</a:t>
            </a:r>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year</a:t>
            </a:r>
            <a:r>
              <a:rPr lang="en-IE" dirty="0">
                <a:solidFill>
                  <a:srgbClr val="000000"/>
                </a:solidFill>
                <a:latin typeface="Menlo" panose="020B0609030804020204" pitchFamily="49" charset="0"/>
              </a:rPr>
              <a:t>))</a:t>
            </a:r>
          </a:p>
          <a:p>
            <a:pPr lvl="1"/>
            <a:r>
              <a:rPr lang="en-IE" dirty="0">
                <a:solidFill>
                  <a:srgbClr val="000000"/>
                </a:solidFill>
                <a:latin typeface="Menlo" panose="020B0609030804020204" pitchFamily="49" charset="0"/>
              </a:rPr>
              <a:t>.</a:t>
            </a:r>
            <a:r>
              <a:rPr lang="en-IE" dirty="0">
                <a:solidFill>
                  <a:srgbClr val="795E26"/>
                </a:solidFill>
                <a:latin typeface="Menlo" panose="020B0609030804020204" pitchFamily="49" charset="0"/>
              </a:rPr>
              <a:t>y</a:t>
            </a:r>
            <a:r>
              <a:rPr lang="en-IE" dirty="0">
                <a:solidFill>
                  <a:srgbClr val="000000"/>
                </a:solidFill>
                <a:latin typeface="Menlo" panose="020B0609030804020204" pitchFamily="49" charset="0"/>
              </a:rPr>
              <a:t>(</a:t>
            </a:r>
            <a:r>
              <a:rPr lang="en-IE" dirty="0">
                <a:solidFill>
                  <a:srgbClr val="001080"/>
                </a:solidFill>
                <a:latin typeface="Menlo" panose="020B0609030804020204" pitchFamily="49" charset="0"/>
              </a:rPr>
              <a:t>d</a:t>
            </a:r>
            <a:r>
              <a:rPr lang="en-IE" dirty="0">
                <a:solidFill>
                  <a:srgbClr val="000000"/>
                </a:solidFill>
                <a:latin typeface="Menlo" panose="020B0609030804020204" pitchFamily="49" charset="0"/>
              </a:rPr>
              <a:t> </a:t>
            </a:r>
            <a:r>
              <a:rPr lang="en-IE" dirty="0">
                <a:solidFill>
                  <a:srgbClr val="0000FF"/>
                </a:solidFill>
                <a:latin typeface="Menlo" panose="020B0609030804020204" pitchFamily="49" charset="0"/>
              </a:rPr>
              <a:t>=&gt;</a:t>
            </a:r>
            <a:r>
              <a:rPr lang="en-IE" dirty="0">
                <a:solidFill>
                  <a:srgbClr val="000000"/>
                </a:solidFill>
                <a:latin typeface="Menlo" panose="020B0609030804020204" pitchFamily="49" charset="0"/>
              </a:rPr>
              <a:t> </a:t>
            </a:r>
            <a:r>
              <a:rPr lang="en-IE" dirty="0">
                <a:solidFill>
                  <a:srgbClr val="795E26"/>
                </a:solidFill>
                <a:latin typeface="Menlo" panose="020B0609030804020204" pitchFamily="49" charset="0"/>
              </a:rPr>
              <a:t>y</a:t>
            </a:r>
            <a:r>
              <a:rPr lang="en-IE" dirty="0">
                <a:solidFill>
                  <a:srgbClr val="000000"/>
                </a:solidFill>
                <a:latin typeface="Menlo" panose="020B0609030804020204" pitchFamily="49" charset="0"/>
              </a:rPr>
              <a:t>(</a:t>
            </a:r>
            <a:r>
              <a:rPr lang="en-IE" dirty="0" err="1">
                <a:solidFill>
                  <a:srgbClr val="001080"/>
                </a:solidFill>
                <a:latin typeface="Menlo" panose="020B0609030804020204" pitchFamily="49" charset="0"/>
              </a:rPr>
              <a:t>d</a:t>
            </a:r>
            <a:r>
              <a:rPr lang="en-IE" dirty="0" err="1">
                <a:solidFill>
                  <a:srgbClr val="000000"/>
                </a:solidFill>
                <a:latin typeface="Menlo" panose="020B0609030804020204" pitchFamily="49" charset="0"/>
              </a:rPr>
              <a:t>.</a:t>
            </a:r>
            <a:r>
              <a:rPr lang="en-IE" dirty="0" err="1">
                <a:solidFill>
                  <a:srgbClr val="001080"/>
                </a:solidFill>
                <a:latin typeface="Menlo" panose="020B0609030804020204" pitchFamily="49" charset="0"/>
              </a:rPr>
              <a:t>n</a:t>
            </a:r>
            <a:r>
              <a:rPr lang="en-IE" dirty="0">
                <a:solidFill>
                  <a:srgbClr val="000000"/>
                </a:solidFill>
                <a:latin typeface="Menlo" panose="020B0609030804020204" pitchFamily="49" charset="0"/>
              </a:rPr>
              <a:t>))</a:t>
            </a:r>
          </a:p>
          <a:p>
            <a:pPr lvl="1"/>
            <a:r>
              <a:rPr lang="en-IE" dirty="0">
                <a:solidFill>
                  <a:srgbClr val="000000"/>
                </a:solidFill>
                <a:latin typeface="Menlo" panose="020B0609030804020204" pitchFamily="49" charset="0"/>
              </a:rPr>
              <a:t>)</a:t>
            </a:r>
          </a:p>
          <a:p>
            <a:r>
              <a:rPr lang="en-IE" dirty="0">
                <a:solidFill>
                  <a:schemeClr val="bg1">
                    <a:lumMod val="75000"/>
                  </a:schemeClr>
                </a:solidFill>
                <a:latin typeface="Menlo" panose="020B0609030804020204" pitchFamily="49" charset="0"/>
              </a:rPr>
              <a:t>})</a:t>
            </a:r>
            <a:endParaRPr lang="en-IE" b="0" dirty="0">
              <a:solidFill>
                <a:schemeClr val="bg1">
                  <a:lumMod val="75000"/>
                </a:schemeClr>
              </a:solidFill>
              <a:effectLst/>
              <a:latin typeface="Menlo" panose="020B0609030804020204" pitchFamily="49" charset="0"/>
            </a:endParaRPr>
          </a:p>
        </p:txBody>
      </p:sp>
    </p:spTree>
    <p:extLst>
      <p:ext uri="{BB962C8B-B14F-4D97-AF65-F5344CB8AC3E}">
        <p14:creationId xmlns:p14="http://schemas.microsoft.com/office/powerpoint/2010/main" val="28052540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A122CD-F50F-BC47-B172-5492F5A4E7DD}"/>
              </a:ext>
            </a:extLst>
          </p:cNvPr>
          <p:cNvSpPr/>
          <p:nvPr/>
        </p:nvSpPr>
        <p:spPr>
          <a:xfrm>
            <a:off x="0" y="0"/>
            <a:ext cx="4054415" cy="6858000"/>
          </a:xfrm>
          <a:prstGeom prst="rect">
            <a:avLst/>
          </a:pr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 name="TextBox 4">
            <a:extLst>
              <a:ext uri="{FF2B5EF4-FFF2-40B4-BE49-F238E27FC236}">
                <a16:creationId xmlns:a16="http://schemas.microsoft.com/office/drawing/2014/main" id="{E6D1C967-E3AA-0447-8ACF-B09FB461E1D3}"/>
              </a:ext>
            </a:extLst>
          </p:cNvPr>
          <p:cNvSpPr txBox="1"/>
          <p:nvPr/>
        </p:nvSpPr>
        <p:spPr>
          <a:xfrm>
            <a:off x="715820" y="1028343"/>
            <a:ext cx="2622431" cy="5078313"/>
          </a:xfrm>
          <a:prstGeom prst="rect">
            <a:avLst/>
          </a:prstGeom>
          <a:noFill/>
        </p:spPr>
        <p:txBody>
          <a:bodyPr wrap="square" rtlCol="0">
            <a:spAutoFit/>
          </a:bodyPr>
          <a:lstStyle/>
          <a:p>
            <a:r>
              <a:rPr lang="en-IE" b="1" dirty="0" err="1"/>
              <a:t>Bloque</a:t>
            </a:r>
            <a:r>
              <a:rPr lang="en-IE" b="1" dirty="0"/>
              <a:t> 1:</a:t>
            </a:r>
          </a:p>
          <a:p>
            <a:pPr lvl="0"/>
            <a:r>
              <a:rPr lang="en-IE" dirty="0" err="1"/>
              <a:t>Definir</a:t>
            </a:r>
            <a:r>
              <a:rPr lang="en-IE" dirty="0"/>
              <a:t> </a:t>
            </a:r>
            <a:r>
              <a:rPr lang="en-IE" dirty="0" err="1"/>
              <a:t>Constantes</a:t>
            </a:r>
            <a:endParaRPr lang="en-IE" dirty="0"/>
          </a:p>
          <a:p>
            <a:r>
              <a:rPr lang="en-US" dirty="0" err="1"/>
              <a:t>Declarar</a:t>
            </a:r>
            <a:r>
              <a:rPr lang="en-US" dirty="0"/>
              <a:t> el </a:t>
            </a:r>
            <a:r>
              <a:rPr lang="en-US" dirty="0" err="1"/>
              <a:t>svg</a:t>
            </a:r>
            <a:endParaRPr lang="en-IE" dirty="0"/>
          </a:p>
          <a:p>
            <a:r>
              <a:rPr lang="en-IE" dirty="0" err="1"/>
              <a:t>Definir</a:t>
            </a:r>
            <a:r>
              <a:rPr lang="en-IE" dirty="0"/>
              <a:t> </a:t>
            </a:r>
            <a:r>
              <a:rPr lang="en-IE" dirty="0" err="1"/>
              <a:t>escala</a:t>
            </a:r>
            <a:endParaRPr lang="en-IE" dirty="0"/>
          </a:p>
          <a:p>
            <a:r>
              <a:rPr lang="en-IE" dirty="0" err="1"/>
              <a:t>Definir</a:t>
            </a:r>
            <a:r>
              <a:rPr lang="en-IE" dirty="0"/>
              <a:t> </a:t>
            </a:r>
            <a:r>
              <a:rPr lang="en-IE" dirty="0" err="1"/>
              <a:t>ejes</a:t>
            </a:r>
            <a:endParaRPr lang="en-IE" dirty="0"/>
          </a:p>
          <a:p>
            <a:pPr lvl="0"/>
            <a:r>
              <a:rPr lang="en-US" dirty="0"/>
              <a:t>Tooltip</a:t>
            </a:r>
            <a:endParaRPr lang="en-IE" dirty="0"/>
          </a:p>
          <a:p>
            <a:r>
              <a:rPr lang="en-US" dirty="0"/>
              <a:t> </a:t>
            </a:r>
            <a:endParaRPr lang="en-IE" dirty="0"/>
          </a:p>
          <a:p>
            <a:r>
              <a:rPr lang="en-GB" b="1" dirty="0" err="1"/>
              <a:t>Bloque</a:t>
            </a:r>
            <a:r>
              <a:rPr lang="en-GB" b="1" dirty="0"/>
              <a:t> 2: data call</a:t>
            </a:r>
            <a:endParaRPr lang="en-IE" b="1" dirty="0"/>
          </a:p>
          <a:p>
            <a:pPr lvl="0"/>
            <a:r>
              <a:rPr lang="en-IE" dirty="0" err="1"/>
              <a:t>Formato</a:t>
            </a:r>
            <a:r>
              <a:rPr lang="en-IE" dirty="0"/>
              <a:t> de </a:t>
            </a:r>
            <a:r>
              <a:rPr lang="en-IE" dirty="0" err="1"/>
              <a:t>datos</a:t>
            </a:r>
            <a:endParaRPr lang="en-IE" dirty="0"/>
          </a:p>
          <a:p>
            <a:pPr lvl="0"/>
            <a:r>
              <a:rPr lang="en-IE" dirty="0" err="1"/>
              <a:t>Añadir</a:t>
            </a:r>
            <a:r>
              <a:rPr lang="en-IE" dirty="0"/>
              <a:t> el </a:t>
            </a:r>
            <a:r>
              <a:rPr lang="en-IE" dirty="0" err="1"/>
              <a:t>dominio</a:t>
            </a:r>
            <a:r>
              <a:rPr lang="en-IE" dirty="0"/>
              <a:t> a la </a:t>
            </a:r>
            <a:r>
              <a:rPr lang="en-IE" dirty="0" err="1"/>
              <a:t>escala</a:t>
            </a:r>
            <a:endParaRPr lang="en-IE" dirty="0"/>
          </a:p>
          <a:p>
            <a:pPr lvl="0"/>
            <a:r>
              <a:rPr lang="en-IE" dirty="0" err="1"/>
              <a:t>Llamar</a:t>
            </a:r>
            <a:r>
              <a:rPr lang="en-IE" dirty="0"/>
              <a:t> a los </a:t>
            </a:r>
            <a:r>
              <a:rPr lang="en-IE" dirty="0" err="1"/>
              <a:t>ejes</a:t>
            </a:r>
            <a:endParaRPr lang="en-IE" dirty="0"/>
          </a:p>
          <a:p>
            <a:pPr lvl="0"/>
            <a:r>
              <a:rPr lang="en-GB" dirty="0"/>
              <a:t>Data binding </a:t>
            </a:r>
            <a:endParaRPr lang="en-IE" dirty="0"/>
          </a:p>
          <a:p>
            <a:pPr lvl="0"/>
            <a:r>
              <a:rPr lang="en-IE" dirty="0" err="1"/>
              <a:t>Patrón</a:t>
            </a:r>
            <a:r>
              <a:rPr lang="en-IE" dirty="0"/>
              <a:t> de </a:t>
            </a:r>
            <a:r>
              <a:rPr lang="en-IE" dirty="0" err="1"/>
              <a:t>actualización</a:t>
            </a:r>
            <a:endParaRPr lang="en-IE" dirty="0"/>
          </a:p>
          <a:p>
            <a:r>
              <a:rPr lang="en-GB" dirty="0"/>
              <a:t> </a:t>
            </a:r>
            <a:endParaRPr lang="en-IE" dirty="0"/>
          </a:p>
          <a:p>
            <a:r>
              <a:rPr lang="en-GB" b="1" dirty="0" err="1"/>
              <a:t>Bloque</a:t>
            </a:r>
            <a:r>
              <a:rPr lang="en-GB" b="1" dirty="0"/>
              <a:t> 3:</a:t>
            </a:r>
            <a:endParaRPr lang="en-IE" b="1" dirty="0"/>
          </a:p>
          <a:p>
            <a:pPr lvl="0"/>
            <a:r>
              <a:rPr lang="en-IE" dirty="0" err="1"/>
              <a:t>Definición</a:t>
            </a:r>
            <a:r>
              <a:rPr lang="en-IE" dirty="0"/>
              <a:t> de </a:t>
            </a:r>
            <a:r>
              <a:rPr lang="en-IE" dirty="0" err="1"/>
              <a:t>funciones</a:t>
            </a:r>
            <a:endParaRPr lang="en-IE" dirty="0"/>
          </a:p>
          <a:p>
            <a:endParaRPr lang="es-ES_tradnl" dirty="0"/>
          </a:p>
        </p:txBody>
      </p:sp>
      <p:pic>
        <p:nvPicPr>
          <p:cNvPr id="2" name="Picture 1">
            <a:extLst>
              <a:ext uri="{FF2B5EF4-FFF2-40B4-BE49-F238E27FC236}">
                <a16:creationId xmlns:a16="http://schemas.microsoft.com/office/drawing/2014/main" id="{43AF14FC-5708-5A40-9332-DAFB039E75EF}"/>
              </a:ext>
            </a:extLst>
          </p:cNvPr>
          <p:cNvPicPr>
            <a:picLocks noChangeAspect="1"/>
          </p:cNvPicPr>
          <p:nvPr/>
        </p:nvPicPr>
        <p:blipFill>
          <a:blip r:embed="rId3"/>
          <a:stretch>
            <a:fillRect/>
          </a:stretch>
        </p:blipFill>
        <p:spPr>
          <a:xfrm>
            <a:off x="5067533" y="558800"/>
            <a:ext cx="5778500" cy="5740400"/>
          </a:xfrm>
          <a:prstGeom prst="rect">
            <a:avLst/>
          </a:prstGeom>
        </p:spPr>
      </p:pic>
    </p:spTree>
    <p:extLst>
      <p:ext uri="{BB962C8B-B14F-4D97-AF65-F5344CB8AC3E}">
        <p14:creationId xmlns:p14="http://schemas.microsoft.com/office/powerpoint/2010/main" val="31922943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23037</TotalTime>
  <Words>9355</Words>
  <Application>Microsoft Macintosh PowerPoint</Application>
  <PresentationFormat>Widescreen</PresentationFormat>
  <Paragraphs>1888</Paragraphs>
  <Slides>110</Slides>
  <Notes>89</Notes>
  <HiddenSlides>0</HiddenSlides>
  <MMClips>0</MMClips>
  <ScaleCrop>false</ScaleCrop>
  <HeadingPairs>
    <vt:vector size="6" baseType="variant">
      <vt:variant>
        <vt:lpstr>Fonts Used</vt:lpstr>
      </vt:variant>
      <vt:variant>
        <vt:i4>11</vt:i4>
      </vt:variant>
      <vt:variant>
        <vt:lpstr>Theme</vt:lpstr>
      </vt:variant>
      <vt:variant>
        <vt:i4>6</vt:i4>
      </vt:variant>
      <vt:variant>
        <vt:lpstr>Slide Titles</vt:lpstr>
      </vt:variant>
      <vt:variant>
        <vt:i4>110</vt:i4>
      </vt:variant>
    </vt:vector>
  </HeadingPairs>
  <TitlesOfParts>
    <vt:vector size="127" baseType="lpstr">
      <vt:lpstr>Arial</vt:lpstr>
      <vt:lpstr>Avenir Book</vt:lpstr>
      <vt:lpstr>Calibri</vt:lpstr>
      <vt:lpstr>Calibri Light</vt:lpstr>
      <vt:lpstr>Consolas</vt:lpstr>
      <vt:lpstr>Eurostile</vt:lpstr>
      <vt:lpstr>Herculanum</vt:lpstr>
      <vt:lpstr>Lato Light</vt:lpstr>
      <vt:lpstr>Menlo</vt:lpstr>
      <vt:lpstr>Open Sans</vt:lpstr>
      <vt:lpstr>Poppins</vt:lpstr>
      <vt:lpstr>Office Theme</vt:lpstr>
      <vt:lpstr>Custom Design</vt:lpstr>
      <vt:lpstr>1_Custom Design</vt:lpstr>
      <vt:lpstr>2_Custom Design</vt:lpstr>
      <vt:lpstr>3_Custom Design</vt:lpstr>
      <vt:lpstr>4_Custom Design</vt:lpstr>
      <vt:lpstr>Introducción</vt:lpstr>
      <vt:lpstr>PowerPoint Presentation</vt:lpstr>
      <vt:lpstr>Otras librerías</vt:lpstr>
      <vt:lpstr>PowerPoint Presentation</vt:lpstr>
      <vt:lpstr>PowerPoint Presentation</vt:lpstr>
      <vt:lpstr>PowerPoint Presentation</vt:lpstr>
      <vt:lpstr>PowerPoint Presentation</vt:lpstr>
      <vt:lpstr>PowerPoint Presentation</vt:lpstr>
      <vt:lpstr>Visual Studio Code</vt:lpstr>
      <vt:lpstr>Estructura de una gráfica</vt:lpstr>
      <vt:lpstr>index.html</vt:lpstr>
      <vt:lpstr>Estructura de una gráfica</vt:lpstr>
      <vt:lpstr>PowerPoint Presentation</vt:lpstr>
      <vt:lpstr>PowerPoint Presentation</vt:lpstr>
      <vt:lpstr>Etiqueta SVG</vt:lpstr>
      <vt:lpstr>PowerPoint Presentation</vt:lpstr>
      <vt:lpstr>Sistema de coordenadas</vt:lpstr>
      <vt:lpstr>Tipos de elementos gráficos</vt:lpstr>
      <vt:lpstr>Tipos de elementos gráficos</vt:lpstr>
      <vt:lpstr>Ejercicio 1</vt:lpstr>
      <vt:lpstr>Groups, select, append, attr, remove</vt:lpstr>
      <vt:lpstr>PowerPoint Presentation</vt:lpstr>
      <vt:lpstr>PowerPoint Presentation</vt:lpstr>
      <vt:lpstr>PowerPoint Presentation</vt:lpstr>
      <vt:lpstr>PowerPoint Presentation</vt:lpstr>
      <vt:lpstr>PowerPoint Presentation</vt:lpstr>
      <vt:lpstr>Ejercicio 2</vt:lpstr>
      <vt:lpstr>Funciones de obtención de datos</vt:lpstr>
      <vt:lpstr>Ejercicio 3</vt:lpstr>
      <vt:lpstr>Tratamiento de datos</vt:lpstr>
      <vt:lpstr>Tratamiento de datos</vt:lpstr>
      <vt:lpstr>Tratamiento de datos</vt:lpstr>
      <vt:lpstr>Tratamiento de datos</vt:lpstr>
      <vt:lpstr>Ejercicio 4</vt:lpstr>
      <vt:lpstr>Data binding (enlazando datos)</vt:lpstr>
      <vt:lpstr>Ejercicio 5</vt:lpstr>
      <vt:lpstr>Ejercicio 6</vt:lpstr>
      <vt:lpstr>Escala</vt:lpstr>
      <vt:lpstr>Escala</vt:lpstr>
      <vt:lpstr>PowerPoint Presentation</vt:lpstr>
      <vt:lpstr>Escala: Datos discretos     vs datos continuos</vt:lpstr>
      <vt:lpstr>Tipos de escala</vt:lpstr>
      <vt:lpstr>Ejercicio 7</vt:lpstr>
      <vt:lpstr>Ejercicio 8</vt:lpstr>
      <vt:lpstr>Márgenes y grupos</vt:lpstr>
      <vt:lpstr>Ejercicio 9</vt:lpstr>
      <vt:lpstr>Ejes</vt:lpstr>
      <vt:lpstr>Ejercicio 10</vt:lpstr>
      <vt:lpstr>Animaciones e Interactividad</vt:lpstr>
      <vt:lpstr>Animaciones e Interactividad</vt:lpstr>
      <vt:lpstr>Ejercicio 11</vt:lpstr>
      <vt:lpstr>Ejercicio 12</vt:lpstr>
      <vt:lpstr>Ejercicio FINAL…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Enhorabuena</dc:title>
  <dc:creator>Victor Garcia Sanabria</dc:creator>
  <cp:lastModifiedBy>Victor Garcia Sanabria</cp:lastModifiedBy>
  <cp:revision>28</cp:revision>
  <dcterms:created xsi:type="dcterms:W3CDTF">2021-08-03T16:58:41Z</dcterms:created>
  <dcterms:modified xsi:type="dcterms:W3CDTF">2021-12-16T22:50:33Z</dcterms:modified>
</cp:coreProperties>
</file>